
<file path=[Content_Types].xml><?xml version="1.0" encoding="utf-8"?>
<Types xmlns="http://schemas.openxmlformats.org/package/2006/content-types">
  <Default Extension="jpeg" ContentType="image/jpeg"/>
  <Default Extension="JPG" ContentType="image/.jp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57" r:id="rId3"/>
    <p:sldMasterId id="2147483670" r:id="rId4"/>
  </p:sldMasterIdLst>
  <p:notesMasterIdLst>
    <p:notesMasterId r:id="rId131"/>
  </p:notesMasterIdLst>
  <p:handoutMasterIdLst>
    <p:handoutMasterId r:id="rId132"/>
  </p:handoutMasterIdLst>
  <p:sldIdLst>
    <p:sldId id="1150" r:id="rId5"/>
    <p:sldId id="1689" r:id="rId6"/>
    <p:sldId id="1927" r:id="rId7"/>
    <p:sldId id="1929" r:id="rId8"/>
    <p:sldId id="361" r:id="rId9"/>
    <p:sldId id="1691" r:id="rId10"/>
    <p:sldId id="1696" r:id="rId11"/>
    <p:sldId id="1697" r:id="rId12"/>
    <p:sldId id="1703" r:id="rId13"/>
    <p:sldId id="1793" r:id="rId14"/>
    <p:sldId id="1694" r:id="rId15"/>
    <p:sldId id="1695" r:id="rId16"/>
    <p:sldId id="1704" r:id="rId17"/>
    <p:sldId id="1707" r:id="rId18"/>
    <p:sldId id="1930" r:id="rId19"/>
    <p:sldId id="2080" r:id="rId20"/>
    <p:sldId id="1708" r:id="rId21"/>
    <p:sldId id="1716" r:id="rId22"/>
    <p:sldId id="1982" r:id="rId23"/>
    <p:sldId id="1983" r:id="rId24"/>
    <p:sldId id="2077" r:id="rId25"/>
    <p:sldId id="1791" r:id="rId26"/>
    <p:sldId id="1713" r:id="rId27"/>
    <p:sldId id="1714" r:id="rId28"/>
    <p:sldId id="1715" r:id="rId29"/>
    <p:sldId id="1698" r:id="rId30"/>
    <p:sldId id="1699" r:id="rId31"/>
    <p:sldId id="2084" r:id="rId32"/>
    <p:sldId id="2083" r:id="rId33"/>
    <p:sldId id="1717" r:id="rId34"/>
    <p:sldId id="1718" r:id="rId35"/>
    <p:sldId id="2120" r:id="rId36"/>
    <p:sldId id="1719" r:id="rId37"/>
    <p:sldId id="1720" r:id="rId38"/>
    <p:sldId id="1721" r:id="rId39"/>
    <p:sldId id="2158" r:id="rId40"/>
    <p:sldId id="2145" r:id="rId41"/>
    <p:sldId id="2170" r:id="rId42"/>
    <p:sldId id="1765" r:id="rId43"/>
    <p:sldId id="2171" r:id="rId44"/>
    <p:sldId id="1772" r:id="rId45"/>
    <p:sldId id="1788" r:id="rId46"/>
    <p:sldId id="1789" r:id="rId47"/>
    <p:sldId id="1790" r:id="rId48"/>
    <p:sldId id="1933" r:id="rId49"/>
    <p:sldId id="706" r:id="rId50"/>
    <p:sldId id="1540" r:id="rId51"/>
    <p:sldId id="1541" r:id="rId52"/>
    <p:sldId id="1678" r:id="rId53"/>
    <p:sldId id="1658" r:id="rId54"/>
    <p:sldId id="1544" r:id="rId55"/>
    <p:sldId id="1545" r:id="rId56"/>
    <p:sldId id="1679" r:id="rId57"/>
    <p:sldId id="1680" r:id="rId58"/>
    <p:sldId id="1548" r:id="rId59"/>
    <p:sldId id="1681" r:id="rId60"/>
    <p:sldId id="1549" r:id="rId61"/>
    <p:sldId id="1552" r:id="rId62"/>
    <p:sldId id="1551" r:id="rId63"/>
    <p:sldId id="1683" r:id="rId64"/>
    <p:sldId id="1555" r:id="rId65"/>
    <p:sldId id="1550" r:id="rId66"/>
    <p:sldId id="1682" r:id="rId67"/>
    <p:sldId id="1685" r:id="rId68"/>
    <p:sldId id="2119" r:id="rId69"/>
    <p:sldId id="2121" r:id="rId70"/>
    <p:sldId id="1577" r:id="rId71"/>
    <p:sldId id="1662" r:id="rId72"/>
    <p:sldId id="1661" r:id="rId73"/>
    <p:sldId id="1663" r:id="rId74"/>
    <p:sldId id="1664" r:id="rId75"/>
    <p:sldId id="1665" r:id="rId76"/>
    <p:sldId id="1666" r:id="rId77"/>
    <p:sldId id="1673" r:id="rId78"/>
    <p:sldId id="1667" r:id="rId79"/>
    <p:sldId id="1674" r:id="rId80"/>
    <p:sldId id="1668" r:id="rId81"/>
    <p:sldId id="1675" r:id="rId82"/>
    <p:sldId id="1669" r:id="rId83"/>
    <p:sldId id="1676" r:id="rId84"/>
    <p:sldId id="1660" r:id="rId85"/>
    <p:sldId id="1578" r:id="rId86"/>
    <p:sldId id="1659" r:id="rId87"/>
    <p:sldId id="1934" r:id="rId88"/>
    <p:sldId id="1677" r:id="rId89"/>
    <p:sldId id="1726" r:id="rId90"/>
    <p:sldId id="2172" r:id="rId91"/>
    <p:sldId id="1729" r:id="rId92"/>
    <p:sldId id="1730" r:id="rId93"/>
    <p:sldId id="1731" r:id="rId94"/>
    <p:sldId id="1732" r:id="rId95"/>
    <p:sldId id="1733" r:id="rId96"/>
    <p:sldId id="2173" r:id="rId97"/>
    <p:sldId id="1985" r:id="rId98"/>
    <p:sldId id="1986" r:id="rId99"/>
    <p:sldId id="1987" r:id="rId100"/>
    <p:sldId id="2174" r:id="rId101"/>
    <p:sldId id="1989" r:id="rId102"/>
    <p:sldId id="1990" r:id="rId103"/>
    <p:sldId id="1991" r:id="rId104"/>
    <p:sldId id="1992" r:id="rId105"/>
    <p:sldId id="1993" r:id="rId106"/>
    <p:sldId id="2088" r:id="rId107"/>
    <p:sldId id="2089" r:id="rId108"/>
    <p:sldId id="2091" r:id="rId109"/>
    <p:sldId id="2090" r:id="rId110"/>
    <p:sldId id="1994" r:id="rId111"/>
    <p:sldId id="2175" r:id="rId112"/>
    <p:sldId id="1996" r:id="rId113"/>
    <p:sldId id="1997" r:id="rId114"/>
    <p:sldId id="1998" r:id="rId115"/>
    <p:sldId id="1999" r:id="rId116"/>
    <p:sldId id="2000" r:id="rId117"/>
    <p:sldId id="2176" r:id="rId118"/>
    <p:sldId id="2002" r:id="rId119"/>
    <p:sldId id="2003" r:id="rId120"/>
    <p:sldId id="2004" r:id="rId121"/>
    <p:sldId id="2005" r:id="rId122"/>
    <p:sldId id="2006" r:id="rId123"/>
    <p:sldId id="2007" r:id="rId124"/>
    <p:sldId id="2177" r:id="rId125"/>
    <p:sldId id="2009" r:id="rId126"/>
    <p:sldId id="2178" r:id="rId127"/>
    <p:sldId id="2011" r:id="rId128"/>
    <p:sldId id="2012" r:id="rId129"/>
    <p:sldId id="2013" r:id="rId130"/>
  </p:sldIdLst>
  <p:sldSz cx="12192000" cy="6858000"/>
  <p:notesSz cx="6858000" cy="9144000"/>
  <p:defaultTextStyle>
    <a:defPPr>
      <a:defRPr lang="en-US"/>
    </a:defPPr>
    <a:lvl1pPr marL="0" algn="l" defTabSz="610870" rtl="0" eaLnBrk="1" latinLnBrk="0" hangingPunct="1">
      <a:defRPr sz="2405" kern="1200">
        <a:solidFill>
          <a:schemeClr val="tx1"/>
        </a:solidFill>
        <a:latin typeface="+mn-lt"/>
        <a:ea typeface="+mn-ea"/>
        <a:cs typeface="+mn-cs"/>
      </a:defRPr>
    </a:lvl1pPr>
    <a:lvl2pPr marL="610870" algn="l" defTabSz="610870" rtl="0" eaLnBrk="1" latinLnBrk="0" hangingPunct="1">
      <a:defRPr sz="2405" kern="1200">
        <a:solidFill>
          <a:schemeClr val="tx1"/>
        </a:solidFill>
        <a:latin typeface="+mn-lt"/>
        <a:ea typeface="+mn-ea"/>
        <a:cs typeface="+mn-cs"/>
      </a:defRPr>
    </a:lvl2pPr>
    <a:lvl3pPr marL="1222375" algn="l" defTabSz="610870" rtl="0" eaLnBrk="1" latinLnBrk="0" hangingPunct="1">
      <a:defRPr sz="2405" kern="1200">
        <a:solidFill>
          <a:schemeClr val="tx1"/>
        </a:solidFill>
        <a:latin typeface="+mn-lt"/>
        <a:ea typeface="+mn-ea"/>
        <a:cs typeface="+mn-cs"/>
      </a:defRPr>
    </a:lvl3pPr>
    <a:lvl4pPr marL="1833245" algn="l" defTabSz="610870" rtl="0" eaLnBrk="1" latinLnBrk="0" hangingPunct="1">
      <a:defRPr sz="2405" kern="1200">
        <a:solidFill>
          <a:schemeClr val="tx1"/>
        </a:solidFill>
        <a:latin typeface="+mn-lt"/>
        <a:ea typeface="+mn-ea"/>
        <a:cs typeface="+mn-cs"/>
      </a:defRPr>
    </a:lvl4pPr>
    <a:lvl5pPr marL="2444115" algn="l" defTabSz="610870" rtl="0" eaLnBrk="1" latinLnBrk="0" hangingPunct="1">
      <a:defRPr sz="2405" kern="1200">
        <a:solidFill>
          <a:schemeClr val="tx1"/>
        </a:solidFill>
        <a:latin typeface="+mn-lt"/>
        <a:ea typeface="+mn-ea"/>
        <a:cs typeface="+mn-cs"/>
      </a:defRPr>
    </a:lvl5pPr>
    <a:lvl6pPr marL="3054985" algn="l" defTabSz="610870" rtl="0" eaLnBrk="1" latinLnBrk="0" hangingPunct="1">
      <a:defRPr sz="2405" kern="1200">
        <a:solidFill>
          <a:schemeClr val="tx1"/>
        </a:solidFill>
        <a:latin typeface="+mn-lt"/>
        <a:ea typeface="+mn-ea"/>
        <a:cs typeface="+mn-cs"/>
      </a:defRPr>
    </a:lvl6pPr>
    <a:lvl7pPr marL="3666490" algn="l" defTabSz="610870" rtl="0" eaLnBrk="1" latinLnBrk="0" hangingPunct="1">
      <a:defRPr sz="2405" kern="1200">
        <a:solidFill>
          <a:schemeClr val="tx1"/>
        </a:solidFill>
        <a:latin typeface="+mn-lt"/>
        <a:ea typeface="+mn-ea"/>
        <a:cs typeface="+mn-cs"/>
      </a:defRPr>
    </a:lvl7pPr>
    <a:lvl8pPr marL="4277360" algn="l" defTabSz="610870" rtl="0" eaLnBrk="1" latinLnBrk="0" hangingPunct="1">
      <a:defRPr sz="2405" kern="1200">
        <a:solidFill>
          <a:schemeClr val="tx1"/>
        </a:solidFill>
        <a:latin typeface="+mn-lt"/>
        <a:ea typeface="+mn-ea"/>
        <a:cs typeface="+mn-cs"/>
      </a:defRPr>
    </a:lvl8pPr>
    <a:lvl9pPr marL="4888230" algn="l" defTabSz="610870" rtl="0" eaLnBrk="1" latinLnBrk="0" hangingPunct="1">
      <a:defRPr sz="240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Slides" id="{07DE0D04-62A6-7140-9B7B-EE1AC8E687EA}">
          <p14:sldIdLst>
            <p14:sldId id="1150"/>
            <p14:sldId id="1689"/>
            <p14:sldId id="1927"/>
          </p14:sldIdLst>
        </p14:section>
        <p14:section name="Intro Slides" id="{7C9F7F03-3C46-4F63-A5CD-DB701B91BF2C}">
          <p14:sldIdLst>
            <p14:sldId id="1929"/>
            <p14:sldId id="361"/>
            <p14:sldId id="1691"/>
            <p14:sldId id="1696"/>
            <p14:sldId id="1697"/>
            <p14:sldId id="1703"/>
            <p14:sldId id="1793"/>
            <p14:sldId id="1694"/>
            <p14:sldId id="1695"/>
            <p14:sldId id="1704"/>
            <p14:sldId id="1707"/>
            <p14:sldId id="1930"/>
            <p14:sldId id="2080"/>
            <p14:sldId id="1708"/>
            <p14:sldId id="1716"/>
            <p14:sldId id="1982"/>
            <p14:sldId id="1983"/>
            <p14:sldId id="2077"/>
            <p14:sldId id="1791"/>
            <p14:sldId id="1713"/>
            <p14:sldId id="1714"/>
            <p14:sldId id="1715"/>
            <p14:sldId id="1698"/>
            <p14:sldId id="1699"/>
            <p14:sldId id="2084"/>
            <p14:sldId id="2083"/>
            <p14:sldId id="1717"/>
            <p14:sldId id="1718"/>
            <p14:sldId id="2120"/>
            <p14:sldId id="1719"/>
            <p14:sldId id="1720"/>
            <p14:sldId id="1721"/>
            <p14:sldId id="2158"/>
            <p14:sldId id="2145"/>
            <p14:sldId id="2170"/>
            <p14:sldId id="1765"/>
            <p14:sldId id="2171"/>
            <p14:sldId id="1772"/>
            <p14:sldId id="1788"/>
            <p14:sldId id="1789"/>
            <p14:sldId id="1790"/>
            <p14:sldId id="1933"/>
            <p14:sldId id="706"/>
            <p14:sldId id="1540"/>
            <p14:sldId id="1541"/>
            <p14:sldId id="1678"/>
            <p14:sldId id="1658"/>
            <p14:sldId id="1544"/>
            <p14:sldId id="1545"/>
            <p14:sldId id="1679"/>
            <p14:sldId id="1680"/>
            <p14:sldId id="1548"/>
            <p14:sldId id="1681"/>
            <p14:sldId id="1549"/>
            <p14:sldId id="1552"/>
            <p14:sldId id="1551"/>
            <p14:sldId id="1683"/>
            <p14:sldId id="1555"/>
            <p14:sldId id="1550"/>
            <p14:sldId id="1682"/>
            <p14:sldId id="1685"/>
            <p14:sldId id="2119"/>
            <p14:sldId id="2121"/>
            <p14:sldId id="1577"/>
            <p14:sldId id="1662"/>
            <p14:sldId id="1661"/>
            <p14:sldId id="1663"/>
            <p14:sldId id="1664"/>
            <p14:sldId id="1665"/>
            <p14:sldId id="1666"/>
            <p14:sldId id="1673"/>
            <p14:sldId id="1667"/>
            <p14:sldId id="1674"/>
            <p14:sldId id="1668"/>
            <p14:sldId id="1675"/>
            <p14:sldId id="1669"/>
            <p14:sldId id="1676"/>
            <p14:sldId id="1660"/>
            <p14:sldId id="1578"/>
            <p14:sldId id="1659"/>
            <p14:sldId id="1934"/>
            <p14:sldId id="1677"/>
            <p14:sldId id="1726"/>
            <p14:sldId id="2172"/>
            <p14:sldId id="1729"/>
            <p14:sldId id="1730"/>
            <p14:sldId id="1731"/>
            <p14:sldId id="1732"/>
            <p14:sldId id="1733"/>
            <p14:sldId id="2173"/>
            <p14:sldId id="1985"/>
            <p14:sldId id="1986"/>
            <p14:sldId id="1987"/>
            <p14:sldId id="2174"/>
            <p14:sldId id="1989"/>
            <p14:sldId id="1990"/>
            <p14:sldId id="1991"/>
            <p14:sldId id="1992"/>
            <p14:sldId id="1993"/>
            <p14:sldId id="2088"/>
            <p14:sldId id="2089"/>
            <p14:sldId id="2091"/>
            <p14:sldId id="2090"/>
            <p14:sldId id="1994"/>
            <p14:sldId id="2175"/>
            <p14:sldId id="1996"/>
            <p14:sldId id="1997"/>
            <p14:sldId id="1998"/>
            <p14:sldId id="1999"/>
            <p14:sldId id="2000"/>
            <p14:sldId id="2176"/>
            <p14:sldId id="2002"/>
            <p14:sldId id="2003"/>
            <p14:sldId id="2004"/>
            <p14:sldId id="2005"/>
            <p14:sldId id="2006"/>
            <p14:sldId id="2007"/>
            <p14:sldId id="2177"/>
            <p14:sldId id="2009"/>
            <p14:sldId id="2178"/>
            <p14:sldId id="2011"/>
            <p14:sldId id="2012"/>
            <p14:sldId id="201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4C8D"/>
    <a:srgbClr val="2492BE"/>
    <a:srgbClr val="A7D9E2"/>
    <a:srgbClr val="EEB500"/>
    <a:srgbClr val="DEA900"/>
    <a:srgbClr val="99C64C"/>
    <a:srgbClr val="8BCFDF"/>
    <a:srgbClr val="000000"/>
    <a:srgbClr val="B51E6A"/>
    <a:srgbClr val="C61E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21" autoAdjust="0"/>
    <p:restoredTop sz="91280" autoAdjust="0"/>
  </p:normalViewPr>
  <p:slideViewPr>
    <p:cSldViewPr snapToGrid="0" snapToObjects="1">
      <p:cViewPr varScale="1">
        <p:scale>
          <a:sx n="67" d="100"/>
          <a:sy n="67" d="100"/>
        </p:scale>
        <p:origin x="750" y="60"/>
      </p:cViewPr>
      <p:guideLst>
        <p:guide orient="horz" pos="2162"/>
        <p:guide pos="3840"/>
      </p:guideLst>
    </p:cSldViewPr>
  </p:slideViewPr>
  <p:notesTextViewPr>
    <p:cViewPr>
      <p:scale>
        <a:sx n="100" d="100"/>
        <a:sy n="100" d="100"/>
      </p:scale>
      <p:origin x="0" y="0"/>
    </p:cViewPr>
  </p:notesTextViewPr>
  <p:sorterViewPr>
    <p:cViewPr>
      <p:scale>
        <a:sx n="124" d="100"/>
        <a:sy n="124"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5" Type="http://schemas.openxmlformats.org/officeDocument/2006/relationships/tableStyles" Target="tableStyles.xml"/><Relationship Id="rId134" Type="http://schemas.openxmlformats.org/officeDocument/2006/relationships/viewProps" Target="viewProps.xml"/><Relationship Id="rId133" Type="http://schemas.openxmlformats.org/officeDocument/2006/relationships/presProps" Target="presProps.xml"/><Relationship Id="rId132" Type="http://schemas.openxmlformats.org/officeDocument/2006/relationships/handoutMaster" Target="handoutMasters/handoutMaster1.xml"/><Relationship Id="rId131" Type="http://schemas.openxmlformats.org/officeDocument/2006/relationships/notesMaster" Target="notesMasters/notesMaster1.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4374D9D-96A8-054E-B17B-0563C34D1C08}"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6D2970B-A734-BA4F-9A10-E852F6A96E31}"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FA49AE-3021-2449-94E5-D48CDE6F3214}" type="datetimeFigureOut">
              <a:rPr lang="en-US" smtClean="0"/>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Click to edit Master text styles</a:t>
            </a:r>
            <a:endParaRPr lang="es-ES_tradnl"/>
          </a:p>
          <a:p>
            <a:pPr lvl="1"/>
            <a:r>
              <a:rPr lang="es-ES_tradnl"/>
              <a:t>Second level</a:t>
            </a:r>
            <a:endParaRPr lang="es-ES_tradnl"/>
          </a:p>
          <a:p>
            <a:pPr lvl="2"/>
            <a:r>
              <a:rPr lang="es-ES_tradnl"/>
              <a:t>Third level</a:t>
            </a:r>
            <a:endParaRPr lang="es-ES_tradnl"/>
          </a:p>
          <a:p>
            <a:pPr lvl="3"/>
            <a:r>
              <a:rPr lang="es-ES_tradnl"/>
              <a:t>Fourth level</a:t>
            </a:r>
            <a:endParaRPr lang="es-ES_tradnl"/>
          </a:p>
          <a:p>
            <a:pPr lvl="4"/>
            <a:r>
              <a:rPr lang="es-ES_tradnl"/>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19B04C-680F-D944-AF07-61D22023CE8C}"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610870" rtl="0" eaLnBrk="1" latinLnBrk="0" hangingPunct="1">
      <a:defRPr sz="1605" kern="1200">
        <a:solidFill>
          <a:schemeClr val="tx1"/>
        </a:solidFill>
        <a:latin typeface="+mn-lt"/>
        <a:ea typeface="+mn-ea"/>
        <a:cs typeface="+mn-cs"/>
      </a:defRPr>
    </a:lvl1pPr>
    <a:lvl2pPr marL="610870" algn="l" defTabSz="610870" rtl="0" eaLnBrk="1" latinLnBrk="0" hangingPunct="1">
      <a:defRPr sz="1605" kern="1200">
        <a:solidFill>
          <a:schemeClr val="tx1"/>
        </a:solidFill>
        <a:latin typeface="+mn-lt"/>
        <a:ea typeface="+mn-ea"/>
        <a:cs typeface="+mn-cs"/>
      </a:defRPr>
    </a:lvl2pPr>
    <a:lvl3pPr marL="1222375" algn="l" defTabSz="610870" rtl="0" eaLnBrk="1" latinLnBrk="0" hangingPunct="1">
      <a:defRPr sz="1605" kern="1200">
        <a:solidFill>
          <a:schemeClr val="tx1"/>
        </a:solidFill>
        <a:latin typeface="+mn-lt"/>
        <a:ea typeface="+mn-ea"/>
        <a:cs typeface="+mn-cs"/>
      </a:defRPr>
    </a:lvl3pPr>
    <a:lvl4pPr marL="1833245" algn="l" defTabSz="610870" rtl="0" eaLnBrk="1" latinLnBrk="0" hangingPunct="1">
      <a:defRPr sz="1605" kern="1200">
        <a:solidFill>
          <a:schemeClr val="tx1"/>
        </a:solidFill>
        <a:latin typeface="+mn-lt"/>
        <a:ea typeface="+mn-ea"/>
        <a:cs typeface="+mn-cs"/>
      </a:defRPr>
    </a:lvl4pPr>
    <a:lvl5pPr marL="2444115" algn="l" defTabSz="610870" rtl="0" eaLnBrk="1" latinLnBrk="0" hangingPunct="1">
      <a:defRPr sz="1605" kern="1200">
        <a:solidFill>
          <a:schemeClr val="tx1"/>
        </a:solidFill>
        <a:latin typeface="+mn-lt"/>
        <a:ea typeface="+mn-ea"/>
        <a:cs typeface="+mn-cs"/>
      </a:defRPr>
    </a:lvl5pPr>
    <a:lvl6pPr marL="3054985" algn="l" defTabSz="610870" rtl="0" eaLnBrk="1" latinLnBrk="0" hangingPunct="1">
      <a:defRPr sz="1605" kern="1200">
        <a:solidFill>
          <a:schemeClr val="tx1"/>
        </a:solidFill>
        <a:latin typeface="+mn-lt"/>
        <a:ea typeface="+mn-ea"/>
        <a:cs typeface="+mn-cs"/>
      </a:defRPr>
    </a:lvl6pPr>
    <a:lvl7pPr marL="3666490" algn="l" defTabSz="610870" rtl="0" eaLnBrk="1" latinLnBrk="0" hangingPunct="1">
      <a:defRPr sz="1605" kern="1200">
        <a:solidFill>
          <a:schemeClr val="tx1"/>
        </a:solidFill>
        <a:latin typeface="+mn-lt"/>
        <a:ea typeface="+mn-ea"/>
        <a:cs typeface="+mn-cs"/>
      </a:defRPr>
    </a:lvl7pPr>
    <a:lvl8pPr marL="4277360" algn="l" defTabSz="610870" rtl="0" eaLnBrk="1" latinLnBrk="0" hangingPunct="1">
      <a:defRPr sz="1605" kern="1200">
        <a:solidFill>
          <a:schemeClr val="tx1"/>
        </a:solidFill>
        <a:latin typeface="+mn-lt"/>
        <a:ea typeface="+mn-ea"/>
        <a:cs typeface="+mn-cs"/>
      </a:defRPr>
    </a:lvl8pPr>
    <a:lvl9pPr marL="4888230" algn="l" defTabSz="610870" rtl="0" eaLnBrk="1" latinLnBrk="0" hangingPunct="1">
      <a:defRPr sz="1605"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hyperlink" Target="https://www.facebook.com/MphasisPeople/" TargetMode="External"/><Relationship Id="rId6" Type="http://schemas.openxmlformats.org/officeDocument/2006/relationships/image" Target="../media/image4.png"/><Relationship Id="rId5" Type="http://schemas.openxmlformats.org/officeDocument/2006/relationships/hyperlink" Target="https://twitter.com/Mphasis" TargetMode="External"/><Relationship Id="rId4" Type="http://schemas.openxmlformats.org/officeDocument/2006/relationships/image" Target="../media/image3.png"/><Relationship Id="rId3" Type="http://schemas.openxmlformats.org/officeDocument/2006/relationships/hyperlink" Target="https://www.linkedin.com/company/mphasis/" TargetMode="Externa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hyperlink" Target="https://www.facebook.com/MphasisOfficial/" TargetMode="External"/><Relationship Id="rId6" Type="http://schemas.openxmlformats.org/officeDocument/2006/relationships/image" Target="../media/image4.png"/><Relationship Id="rId5" Type="http://schemas.openxmlformats.org/officeDocument/2006/relationships/hyperlink" Target="https://twitter.com/Mphasis" TargetMode="External"/><Relationship Id="rId4" Type="http://schemas.openxmlformats.org/officeDocument/2006/relationships/image" Target="../media/image3.png"/><Relationship Id="rId3" Type="http://schemas.openxmlformats.org/officeDocument/2006/relationships/hyperlink" Target="https://www.linkedin.com/company/mphasis/" TargetMode="External"/><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hyperlink" Target="https://www.facebook.com/MphasisPeople/" TargetMode="External"/><Relationship Id="rId6" Type="http://schemas.openxmlformats.org/officeDocument/2006/relationships/image" Target="../media/image4.png"/><Relationship Id="rId5" Type="http://schemas.openxmlformats.org/officeDocument/2006/relationships/hyperlink" Target="https://twitter.com/Mphasis" TargetMode="External"/><Relationship Id="rId4" Type="http://schemas.openxmlformats.org/officeDocument/2006/relationships/image" Target="../media/image3.png"/><Relationship Id="rId3" Type="http://schemas.openxmlformats.org/officeDocument/2006/relationships/hyperlink" Target="https://www.linkedin.com/company/mphasis/" TargetMode="External"/><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 concept image 4">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5" name="Slide Number Placeholder 4"/>
          <p:cNvSpPr>
            <a:spLocks noGrp="1"/>
          </p:cNvSpPr>
          <p:nvPr>
            <p:ph type="sldNum" sz="quarter" idx="15"/>
          </p:nvPr>
        </p:nvSpPr>
        <p:spPr/>
        <p:txBody>
          <a:bodyPr/>
          <a:lstStyle/>
          <a:p>
            <a:fld id="{1755F6D2-49A6-E64A-811B-3E9DE07970BF}" type="slidenum">
              <a:rPr lang="en-US" smtClean="0"/>
            </a:fld>
            <a:endParaRPr lang="en-US" dirty="0"/>
          </a:p>
        </p:txBody>
      </p:sp>
      <p:cxnSp>
        <p:nvCxnSpPr>
          <p:cNvPr id="10" name="Straight Connector 9"/>
          <p:cNvCxnSpPr/>
          <p:nvPr userDrawn="1"/>
        </p:nvCxnSpPr>
        <p:spPr>
          <a:xfrm>
            <a:off x="2827868" y="2517996"/>
            <a:ext cx="3536357"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2827867" y="2127938"/>
            <a:ext cx="0" cy="2822016"/>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2" name="Content Placeholder 4"/>
          <p:cNvSpPr>
            <a:spLocks noGrp="1"/>
          </p:cNvSpPr>
          <p:nvPr>
            <p:ph sz="quarter" idx="12" hasCustomPrompt="1"/>
          </p:nvPr>
        </p:nvSpPr>
        <p:spPr>
          <a:xfrm>
            <a:off x="2951693" y="2124136"/>
            <a:ext cx="3647017" cy="365500"/>
          </a:xfrm>
          <a:prstGeom prst="rect">
            <a:avLst/>
          </a:prstGeom>
        </p:spPr>
        <p:txBody>
          <a:bodyPr/>
          <a:lstStyle>
            <a:lvl1pPr marL="0" marR="0" indent="0" algn="l" defTabSz="1214755" rtl="0" eaLnBrk="1" fontAlgn="auto" latinLnBrk="0" hangingPunct="1">
              <a:lnSpc>
                <a:spcPct val="100000"/>
              </a:lnSpc>
              <a:spcBef>
                <a:spcPts val="1330"/>
              </a:spcBef>
              <a:spcAft>
                <a:spcPts val="0"/>
              </a:spcAft>
              <a:buClrTx/>
              <a:buSzTx/>
              <a:buFont typeface="Arial" panose="020B0604020202020204" pitchFamily="34" charset="0"/>
              <a:buNone/>
              <a:defRPr sz="2100" b="1" cap="all" baseline="0">
                <a:solidFill>
                  <a:schemeClr val="bg1"/>
                </a:solidFill>
              </a:defRPr>
            </a:lvl1pPr>
            <a:lvl2pPr marL="607060" indent="0">
              <a:buNone/>
              <a:defRPr sz="1195"/>
            </a:lvl2pPr>
            <a:lvl3pPr marL="1214755" indent="0">
              <a:buNone/>
              <a:defRPr sz="1195"/>
            </a:lvl3pPr>
            <a:lvl4pPr marL="1821815" indent="0">
              <a:buNone/>
              <a:defRPr sz="1195"/>
            </a:lvl4pPr>
            <a:lvl5pPr marL="2429510" indent="0">
              <a:buNone/>
              <a:defRPr sz="1195"/>
            </a:lvl5pPr>
          </a:lstStyle>
          <a:p>
            <a:pPr lvl="0"/>
            <a:r>
              <a:rPr lang="en-US" dirty="0"/>
              <a:t>Sub Header Content</a:t>
            </a:r>
            <a:endParaRPr lang="en-US" dirty="0"/>
          </a:p>
        </p:txBody>
      </p:sp>
      <p:sp>
        <p:nvSpPr>
          <p:cNvPr id="14" name="Content Placeholder 3"/>
          <p:cNvSpPr>
            <a:spLocks noGrp="1"/>
          </p:cNvSpPr>
          <p:nvPr>
            <p:ph sz="quarter" idx="16" hasCustomPrompt="1"/>
          </p:nvPr>
        </p:nvSpPr>
        <p:spPr>
          <a:xfrm>
            <a:off x="2951163" y="2671763"/>
            <a:ext cx="3648075" cy="2278062"/>
          </a:xfrm>
          <a:prstGeom prst="rect">
            <a:avLst/>
          </a:prstGeom>
        </p:spPr>
        <p:txBody>
          <a:bodyPr/>
          <a:lstStyle>
            <a:lvl1pPr marL="0" marR="0" indent="0" algn="l" defTabSz="1214755" rtl="0" eaLnBrk="1" fontAlgn="auto" latinLnBrk="0" hangingPunct="1">
              <a:lnSpc>
                <a:spcPct val="90000"/>
              </a:lnSpc>
              <a:spcBef>
                <a:spcPts val="1330"/>
              </a:spcBef>
              <a:spcAft>
                <a:spcPts val="0"/>
              </a:spcAft>
              <a:buClrTx/>
              <a:buSzTx/>
              <a:buFont typeface="Arial" panose="020B0604020202020204" pitchFamily="34" charset="0"/>
              <a:buNone/>
              <a:defRPr sz="1400" cap="all" baseline="0">
                <a:solidFill>
                  <a:schemeClr val="bg1"/>
                </a:solidFill>
              </a:defRPr>
            </a:lvl1pPr>
            <a:lvl2pPr marL="607060" indent="0">
              <a:buNone/>
              <a:defRPr sz="1400"/>
            </a:lvl2pPr>
            <a:lvl3pPr marL="1214755" indent="0">
              <a:buNone/>
              <a:defRPr sz="1400"/>
            </a:lvl3pPr>
            <a:lvl4pPr marL="1821815" indent="0">
              <a:buNone/>
              <a:defRPr sz="1400"/>
            </a:lvl4pPr>
            <a:lvl5pPr marL="2429510" indent="0">
              <a:buNone/>
              <a:defRPr sz="1400"/>
            </a:lvl5pPr>
          </a:lstStyle>
          <a:p>
            <a:pPr marL="0" marR="0" lvl="0" indent="0" algn="l" defTabSz="1214755" rtl="0" eaLnBrk="1" fontAlgn="auto" latinLnBrk="0" hangingPunct="1">
              <a:lnSpc>
                <a:spcPct val="90000"/>
              </a:lnSpc>
              <a:spcBef>
                <a:spcPts val="1330"/>
              </a:spcBef>
              <a:spcAft>
                <a:spcPts val="0"/>
              </a:spcAft>
              <a:buClrTx/>
              <a:buSzTx/>
              <a:buFont typeface="Arial" panose="020B0604020202020204" pitchFamily="34" charset="0"/>
              <a:buNone/>
              <a:defRPr/>
            </a:pPr>
            <a:r>
              <a:rPr lang="en-US" dirty="0"/>
              <a:t>Dummy Copy Dummy Copy Dummy Copy Dummy Copy Dummy Copy Dummy Copy Dummy Copy Dummy Copy Dummy Copy Dummy Copy Dummy Copy Dummy Copy Dummy Copy Dummy Copy Dummy Copy Dummy Copy Dummy Copy Dummy Copy Dummy Copy Dummy Copy Dummy Copy</a:t>
            </a:r>
            <a:endParaRPr lang="en-US" dirty="0"/>
          </a:p>
          <a:p>
            <a:pPr marL="0" marR="0" lvl="0" indent="0" algn="l" defTabSz="1214755" rtl="0" eaLnBrk="1" fontAlgn="auto" latinLnBrk="0" hangingPunct="1">
              <a:lnSpc>
                <a:spcPct val="90000"/>
              </a:lnSpc>
              <a:spcBef>
                <a:spcPts val="1330"/>
              </a:spcBef>
              <a:spcAft>
                <a:spcPts val="0"/>
              </a:spcAft>
              <a:buClrTx/>
              <a:buSzTx/>
              <a:buFont typeface="Arial" panose="020B0604020202020204" pitchFamily="34" charset="0"/>
              <a:buNone/>
              <a:defRPr/>
            </a:pPr>
            <a:r>
              <a:rPr lang="en-US" dirty="0"/>
              <a:t>Dummy Copy Dummy Copy Dummy Copy Dummy Copy Dummy Copy Dummy Copy Dummy Copy</a:t>
            </a:r>
            <a:endParaRPr lang="en-US" dirty="0"/>
          </a:p>
          <a:p>
            <a:pPr marL="0" marR="0" lvl="0" indent="0" algn="l" defTabSz="1214755" rtl="0" eaLnBrk="1" fontAlgn="auto" latinLnBrk="0" hangingPunct="1">
              <a:lnSpc>
                <a:spcPct val="90000"/>
              </a:lnSpc>
              <a:spcBef>
                <a:spcPts val="1330"/>
              </a:spcBef>
              <a:spcAft>
                <a:spcPts val="0"/>
              </a:spcAft>
              <a:buClrTx/>
              <a:buSzTx/>
              <a:buFont typeface="Arial" panose="020B0604020202020204" pitchFamily="34" charset="0"/>
              <a:buNone/>
              <a:defRPr/>
            </a:pP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4" name="Straight Connector 13"/>
          <p:cNvCxnSpPr/>
          <p:nvPr userDrawn="1"/>
        </p:nvCxnSpPr>
        <p:spPr bwMode="auto">
          <a:xfrm>
            <a:off x="5951034" y="1640199"/>
            <a:ext cx="0" cy="4472891"/>
          </a:xfrm>
          <a:prstGeom prst="line">
            <a:avLst/>
          </a:prstGeom>
          <a:solidFill>
            <a:schemeClr val="accent1"/>
          </a:solidFill>
          <a:ln w="9525" cap="flat" cmpd="sng" algn="ctr">
            <a:solidFill>
              <a:schemeClr val="bg2"/>
            </a:solidFill>
            <a:prstDash val="dash"/>
            <a:round/>
            <a:headEnd type="none" w="lg" len="lg"/>
            <a:tailEnd type="none" w="lg" len="lg"/>
          </a:ln>
          <a:effectLst/>
        </p:spPr>
      </p:cxnSp>
      <p:cxnSp>
        <p:nvCxnSpPr>
          <p:cNvPr id="18" name="Straight Connector 17"/>
          <p:cNvCxnSpPr/>
          <p:nvPr userDrawn="1"/>
        </p:nvCxnSpPr>
        <p:spPr bwMode="auto">
          <a:xfrm>
            <a:off x="3" y="3917744"/>
            <a:ext cx="12191999" cy="0"/>
          </a:xfrm>
          <a:prstGeom prst="line">
            <a:avLst/>
          </a:prstGeom>
          <a:solidFill>
            <a:schemeClr val="accent1"/>
          </a:solidFill>
          <a:ln w="9525" cap="flat" cmpd="sng" algn="ctr">
            <a:solidFill>
              <a:schemeClr val="bg2"/>
            </a:solidFill>
            <a:prstDash val="dash"/>
            <a:round/>
            <a:headEnd type="none" w="lg" len="lg"/>
            <a:tailEnd type="none" w="lg" len="lg"/>
          </a:ln>
          <a:effectLst/>
        </p:spPr>
      </p:cxnSp>
      <p:sp>
        <p:nvSpPr>
          <p:cNvPr id="620" name="Chart Placeholder 619"/>
          <p:cNvSpPr>
            <a:spLocks noGrp="1"/>
          </p:cNvSpPr>
          <p:nvPr>
            <p:ph type="chart" sz="quarter" idx="12" hasCustomPrompt="1"/>
          </p:nvPr>
        </p:nvSpPr>
        <p:spPr>
          <a:xfrm>
            <a:off x="838202" y="4222752"/>
            <a:ext cx="4976284" cy="1890183"/>
          </a:xfrm>
          <a:prstGeom prst="rect">
            <a:avLst/>
          </a:prstGeom>
        </p:spPr>
        <p:txBody>
          <a:bodyPr/>
          <a:lstStyle>
            <a:lvl1pPr marL="0" indent="0" algn="ctr">
              <a:buNone/>
              <a:defRPr sz="2390"/>
            </a:lvl1pPr>
          </a:lstStyle>
          <a:p>
            <a:r>
              <a:rPr lang="en-US" dirty="0"/>
              <a:t>chart</a:t>
            </a:r>
            <a:endParaRPr lang="en-US" dirty="0"/>
          </a:p>
        </p:txBody>
      </p:sp>
      <p:sp>
        <p:nvSpPr>
          <p:cNvPr id="1882" name="Chart Placeholder 1881"/>
          <p:cNvSpPr>
            <a:spLocks noGrp="1"/>
          </p:cNvSpPr>
          <p:nvPr>
            <p:ph type="chart" sz="quarter" idx="13" hasCustomPrompt="1"/>
          </p:nvPr>
        </p:nvSpPr>
        <p:spPr>
          <a:xfrm>
            <a:off x="6087533" y="4438652"/>
            <a:ext cx="2898197" cy="1631949"/>
          </a:xfrm>
          <a:prstGeom prst="rect">
            <a:avLst/>
          </a:prstGeom>
        </p:spPr>
        <p:txBody>
          <a:bodyPr/>
          <a:lstStyle>
            <a:lvl1pPr marL="0" indent="0" algn="ctr">
              <a:buNone/>
              <a:defRPr sz="2390"/>
            </a:lvl1pPr>
          </a:lstStyle>
          <a:p>
            <a:r>
              <a:rPr lang="en-US" dirty="0"/>
              <a:t>chart</a:t>
            </a:r>
            <a:endParaRPr lang="en-US" dirty="0"/>
          </a:p>
        </p:txBody>
      </p:sp>
      <p:sp>
        <p:nvSpPr>
          <p:cNvPr id="1883" name="Chart Placeholder 1881"/>
          <p:cNvSpPr>
            <a:spLocks noGrp="1"/>
          </p:cNvSpPr>
          <p:nvPr>
            <p:ph type="chart" sz="quarter" idx="14" hasCustomPrompt="1"/>
          </p:nvPr>
        </p:nvSpPr>
        <p:spPr>
          <a:xfrm>
            <a:off x="9122282" y="4438652"/>
            <a:ext cx="2779786" cy="1631949"/>
          </a:xfrm>
          <a:prstGeom prst="rect">
            <a:avLst/>
          </a:prstGeom>
        </p:spPr>
        <p:txBody>
          <a:bodyPr/>
          <a:lstStyle>
            <a:lvl1pPr marL="0" indent="0" algn="ctr">
              <a:buNone/>
              <a:defRPr sz="2390"/>
            </a:lvl1pPr>
          </a:lstStyle>
          <a:p>
            <a:r>
              <a:rPr lang="en-US" dirty="0"/>
              <a:t>chart</a:t>
            </a:r>
            <a:endParaRPr lang="en-US" dirty="0"/>
          </a:p>
        </p:txBody>
      </p:sp>
      <p:sp>
        <p:nvSpPr>
          <p:cNvPr id="1885" name="Text Placeholder 3"/>
          <p:cNvSpPr>
            <a:spLocks noGrp="1"/>
          </p:cNvSpPr>
          <p:nvPr>
            <p:ph type="body" sz="quarter" idx="15" hasCustomPrompt="1"/>
          </p:nvPr>
        </p:nvSpPr>
        <p:spPr>
          <a:xfrm>
            <a:off x="611189" y="204949"/>
            <a:ext cx="10958702" cy="353459"/>
          </a:xfrm>
          <a:prstGeom prst="rect">
            <a:avLst/>
          </a:prstGeom>
        </p:spPr>
        <p:txBody>
          <a:bodyPr/>
          <a:lstStyle>
            <a:lvl1pPr marL="0" indent="0" algn="ctr">
              <a:buNone/>
              <a:defRPr sz="2400" cap="all" baseline="0">
                <a:solidFill>
                  <a:srgbClr val="B51E6A"/>
                </a:solidFill>
                <a:latin typeface="Calibri" panose="020F0502020204030204" pitchFamily="34" charset="0"/>
                <a:cs typeface="Calibri" panose="020F0502020204030204" pitchFamily="34" charset="0"/>
              </a:defRPr>
            </a:lvl1pPr>
          </a:lstStyle>
          <a:p>
            <a:r>
              <a:rPr lang="en-US" dirty="0"/>
              <a:t>TITLE</a:t>
            </a:r>
            <a:endParaRPr lang="en-US" dirty="0"/>
          </a:p>
        </p:txBody>
      </p:sp>
      <p:cxnSp>
        <p:nvCxnSpPr>
          <p:cNvPr id="1886" name="Straight Connector 1885"/>
          <p:cNvCxnSpPr/>
          <p:nvPr userDrawn="1"/>
        </p:nvCxnSpPr>
        <p:spPr>
          <a:xfrm>
            <a:off x="3768549" y="629379"/>
            <a:ext cx="4654903" cy="0"/>
          </a:xfrm>
          <a:prstGeom prst="line">
            <a:avLst/>
          </a:prstGeom>
          <a:ln>
            <a:solidFill>
              <a:srgbClr val="C82621"/>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7"/>
          </p:nvPr>
        </p:nvSpPr>
        <p:spPr/>
        <p:txBody>
          <a:bodyPr/>
          <a:lstStyle/>
          <a:p>
            <a:fld id="{1755F6D2-49A6-E64A-811B-3E9DE07970BF}"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6" name="Rectangle 35"/>
          <p:cNvSpPr/>
          <p:nvPr userDrawn="1"/>
        </p:nvSpPr>
        <p:spPr>
          <a:xfrm>
            <a:off x="6055370" y="3998524"/>
            <a:ext cx="5700183" cy="21902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85"/>
          </a:p>
        </p:txBody>
      </p:sp>
      <p:sp>
        <p:nvSpPr>
          <p:cNvPr id="24" name="Rectangle 23"/>
          <p:cNvSpPr/>
          <p:nvPr userDrawn="1"/>
        </p:nvSpPr>
        <p:spPr>
          <a:xfrm>
            <a:off x="336640" y="868882"/>
            <a:ext cx="5587083" cy="25841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85"/>
          </a:p>
        </p:txBody>
      </p:sp>
      <p:sp>
        <p:nvSpPr>
          <p:cNvPr id="13" name="Text Placeholder 6"/>
          <p:cNvSpPr>
            <a:spLocks noGrp="1"/>
          </p:cNvSpPr>
          <p:nvPr>
            <p:ph type="body" sz="quarter" idx="12" hasCustomPrompt="1"/>
          </p:nvPr>
        </p:nvSpPr>
        <p:spPr>
          <a:xfrm>
            <a:off x="611188" y="882064"/>
            <a:ext cx="4947182" cy="1522737"/>
          </a:xfrm>
          <a:prstGeom prst="rect">
            <a:avLst/>
          </a:prstGeom>
        </p:spPr>
        <p:txBody>
          <a:bodyPr/>
          <a:lstStyle>
            <a:lvl1pPr>
              <a:defRPr sz="1400"/>
            </a:lvl1pPr>
          </a:lstStyle>
          <a:p>
            <a:r>
              <a:rPr lang="en-IN" dirty="0"/>
              <a:t>DUMMY TEXT FOR SAMPLE - </a:t>
            </a:r>
            <a:r>
              <a:rPr lang="en-IN" dirty="0" err="1"/>
              <a:t>Editem</a:t>
            </a:r>
            <a:r>
              <a:rPr lang="en-IN" dirty="0"/>
              <a:t> </a:t>
            </a:r>
            <a:r>
              <a:rPr lang="en-IN" dirty="0" err="1"/>
              <a:t>resci</a:t>
            </a:r>
            <a:r>
              <a:rPr lang="en-IN" dirty="0"/>
              <a:t> </a:t>
            </a:r>
            <a:r>
              <a:rPr lang="en-IN" dirty="0" err="1"/>
              <a:t>corestint</a:t>
            </a:r>
            <a:r>
              <a:rPr lang="en-IN" dirty="0"/>
              <a:t> rem ipsum non nonet </a:t>
            </a:r>
            <a:r>
              <a:rPr lang="en-IN" dirty="0" err="1"/>
              <a:t>occum</a:t>
            </a:r>
            <a:r>
              <a:rPr lang="en-IN" dirty="0"/>
              <a:t> </a:t>
            </a:r>
            <a:r>
              <a:rPr lang="en-IN" dirty="0" err="1"/>
              <a:t>quaeraes</a:t>
            </a:r>
            <a:r>
              <a:rPr lang="en-IN" dirty="0"/>
              <a:t> que </a:t>
            </a:r>
            <a:r>
              <a:rPr lang="en-IN" dirty="0" err="1"/>
              <a:t>labo</a:t>
            </a:r>
            <a:r>
              <a:rPr lang="en-IN" dirty="0"/>
              <a:t>. </a:t>
            </a:r>
            <a:r>
              <a:rPr lang="en-IN" dirty="0" err="1"/>
              <a:t>Udant</a:t>
            </a:r>
            <a:r>
              <a:rPr lang="en-IN" dirty="0"/>
              <a:t> </a:t>
            </a:r>
            <a:r>
              <a:rPr lang="en-IN" dirty="0" err="1"/>
              <a:t>quati</a:t>
            </a:r>
            <a:r>
              <a:rPr lang="en-IN" dirty="0"/>
              <a:t> </a:t>
            </a:r>
            <a:r>
              <a:rPr lang="en-IN" dirty="0" err="1"/>
              <a:t>dollab</a:t>
            </a:r>
            <a:r>
              <a:rPr lang="en-IN" dirty="0"/>
              <a:t> </a:t>
            </a:r>
            <a:r>
              <a:rPr lang="en-IN" dirty="0" err="1"/>
              <a:t>invel</a:t>
            </a:r>
            <a:r>
              <a:rPr lang="en-IN" dirty="0"/>
              <a:t> </a:t>
            </a:r>
            <a:r>
              <a:rPr lang="en-IN" dirty="0" err="1"/>
              <a:t>iniendel</a:t>
            </a:r>
            <a:r>
              <a:rPr lang="en-IN" dirty="0"/>
              <a:t> </a:t>
            </a:r>
            <a:r>
              <a:rPr lang="en-IN" dirty="0" err="1"/>
              <a:t>ipiet</a:t>
            </a:r>
            <a:r>
              <a:rPr lang="en-IN" dirty="0"/>
              <a:t> </a:t>
            </a:r>
            <a:r>
              <a:rPr lang="en-IN" dirty="0" err="1"/>
              <a:t>lia</a:t>
            </a:r>
            <a:r>
              <a:rPr lang="en-IN" dirty="0"/>
              <a:t> </a:t>
            </a:r>
            <a:r>
              <a:rPr lang="en-IN" dirty="0" err="1"/>
              <a:t>etur</a:t>
            </a:r>
            <a:r>
              <a:rPr lang="en-IN" dirty="0"/>
              <a:t> </a:t>
            </a:r>
            <a:r>
              <a:rPr lang="en-IN" dirty="0" err="1"/>
              <a:t>adior</a:t>
            </a:r>
            <a:r>
              <a:rPr lang="en-IN" dirty="0"/>
              <a:t> </a:t>
            </a:r>
            <a:r>
              <a:rPr lang="en-IN" dirty="0" err="1"/>
              <a:t>sam</a:t>
            </a:r>
            <a:r>
              <a:rPr lang="en-IN" dirty="0"/>
              <a:t> </a:t>
            </a:r>
            <a:r>
              <a:rPr lang="en-IN" dirty="0" err="1"/>
              <a:t>ute</a:t>
            </a:r>
            <a:r>
              <a:rPr lang="en-IN" dirty="0"/>
              <a:t> </a:t>
            </a:r>
            <a:r>
              <a:rPr lang="en-IN" dirty="0" err="1"/>
              <a:t>voluptatur</a:t>
            </a:r>
            <a:r>
              <a:rPr lang="en-IN" dirty="0"/>
              <a:t> </a:t>
            </a:r>
            <a:r>
              <a:rPr lang="en-IN" dirty="0" err="1"/>
              <a:t>aspieni</a:t>
            </a:r>
            <a:r>
              <a:rPr lang="en-IN" dirty="0"/>
              <a:t> </a:t>
            </a:r>
            <a:r>
              <a:rPr lang="en-IN" dirty="0" err="1"/>
              <a:t>stemporio</a:t>
            </a:r>
            <a:r>
              <a:rPr lang="en-IN" dirty="0"/>
              <a:t> tem </a:t>
            </a:r>
            <a:r>
              <a:rPr lang="en-IN" dirty="0" err="1"/>
              <a:t>aut</a:t>
            </a:r>
            <a:r>
              <a:rPr lang="en-IN" dirty="0"/>
              <a:t> </a:t>
            </a:r>
            <a:r>
              <a:rPr lang="en-IN" dirty="0" err="1"/>
              <a:t>quiant</a:t>
            </a:r>
            <a:r>
              <a:rPr lang="en-IN" dirty="0"/>
              <a:t> </a:t>
            </a:r>
            <a:r>
              <a:rPr lang="en-IN" dirty="0" err="1"/>
              <a:t>alitio</a:t>
            </a:r>
            <a:r>
              <a:rPr lang="en-IN" dirty="0"/>
              <a:t> </a:t>
            </a:r>
            <a:r>
              <a:rPr lang="en-IN" dirty="0" err="1"/>
              <a:t>magnimp</a:t>
            </a:r>
            <a:r>
              <a:rPr lang="en-IN" dirty="0"/>
              <a:t> </a:t>
            </a:r>
            <a:r>
              <a:rPr lang="en-IN" dirty="0" err="1"/>
              <a:t>orpore</a:t>
            </a:r>
            <a:r>
              <a:rPr lang="en-IN" dirty="0"/>
              <a:t> </a:t>
            </a:r>
            <a:r>
              <a:rPr lang="en-IN" dirty="0" err="1"/>
              <a:t>ilitae</a:t>
            </a:r>
            <a:r>
              <a:rPr lang="en-IN" dirty="0"/>
              <a:t> </a:t>
            </a:r>
            <a:r>
              <a:rPr lang="en-IN" dirty="0" err="1"/>
              <a:t>aperaerspid</a:t>
            </a:r>
            <a:r>
              <a:rPr lang="en-IN" dirty="0"/>
              <a:t> </a:t>
            </a:r>
            <a:r>
              <a:rPr lang="en-IN" dirty="0" err="1"/>
              <a:t>ut</a:t>
            </a:r>
            <a:r>
              <a:rPr lang="en-IN" dirty="0"/>
              <a:t> </a:t>
            </a:r>
            <a:r>
              <a:rPr lang="en-IN" dirty="0" err="1"/>
              <a:t>dici</a:t>
            </a:r>
            <a:r>
              <a:rPr lang="en-IN" dirty="0"/>
              <a:t> </a:t>
            </a:r>
            <a:r>
              <a:rPr lang="en-IN" dirty="0" err="1"/>
              <a:t>sequi</a:t>
            </a:r>
            <a:r>
              <a:rPr lang="en-IN" dirty="0"/>
              <a:t> </a:t>
            </a:r>
            <a:r>
              <a:rPr lang="en-IN" dirty="0" err="1"/>
              <a:t>nonsequi</a:t>
            </a:r>
            <a:r>
              <a:rPr lang="en-IN" dirty="0"/>
              <a:t> </a:t>
            </a:r>
            <a:r>
              <a:rPr lang="en-IN" dirty="0" err="1"/>
              <a:t>dolorem</a:t>
            </a:r>
            <a:r>
              <a:rPr lang="en-IN" dirty="0"/>
              <a:t> </a:t>
            </a:r>
            <a:endParaRPr lang="en-IN" dirty="0"/>
          </a:p>
        </p:txBody>
      </p:sp>
      <p:sp>
        <p:nvSpPr>
          <p:cNvPr id="17" name="Picture Placeholder 16"/>
          <p:cNvSpPr>
            <a:spLocks noGrp="1"/>
          </p:cNvSpPr>
          <p:nvPr>
            <p:ph type="pic" sz="quarter" idx="21"/>
          </p:nvPr>
        </p:nvSpPr>
        <p:spPr>
          <a:xfrm>
            <a:off x="6068485" y="882650"/>
            <a:ext cx="5700183" cy="2455334"/>
          </a:xfrm>
          <a:prstGeom prst="rect">
            <a:avLst/>
          </a:prstGeom>
        </p:spPr>
        <p:txBody>
          <a:bodyPr/>
          <a:lstStyle>
            <a:lvl1pPr marL="0" indent="0" algn="l">
              <a:buNone/>
              <a:defRPr sz="1400"/>
            </a:lvl1pPr>
          </a:lstStyle>
          <a:p>
            <a:endParaRPr lang="en-US" dirty="0"/>
          </a:p>
        </p:txBody>
      </p:sp>
      <p:sp>
        <p:nvSpPr>
          <p:cNvPr id="18" name="Rectangle 17"/>
          <p:cNvSpPr/>
          <p:nvPr userDrawn="1"/>
        </p:nvSpPr>
        <p:spPr>
          <a:xfrm>
            <a:off x="6068485" y="3555234"/>
            <a:ext cx="5700183" cy="3989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85"/>
          </a:p>
        </p:txBody>
      </p:sp>
      <p:sp>
        <p:nvSpPr>
          <p:cNvPr id="22" name="Table Placeholder 21"/>
          <p:cNvSpPr>
            <a:spLocks noGrp="1"/>
          </p:cNvSpPr>
          <p:nvPr>
            <p:ph type="tbl" sz="quarter" idx="22"/>
          </p:nvPr>
        </p:nvSpPr>
        <p:spPr>
          <a:xfrm>
            <a:off x="533503" y="3923435"/>
            <a:ext cx="5151967" cy="2215666"/>
          </a:xfrm>
          <a:prstGeom prst="rect">
            <a:avLst/>
          </a:prstGeom>
        </p:spPr>
        <p:txBody>
          <a:bodyPr/>
          <a:lstStyle>
            <a:lvl1pPr marL="0" indent="0">
              <a:buNone/>
              <a:defRPr sz="1400"/>
            </a:lvl1pPr>
          </a:lstStyle>
          <a:p>
            <a:endParaRPr lang="en-US" dirty="0"/>
          </a:p>
        </p:txBody>
      </p:sp>
      <p:sp>
        <p:nvSpPr>
          <p:cNvPr id="41" name="Text Placeholder 3"/>
          <p:cNvSpPr>
            <a:spLocks noGrp="1"/>
          </p:cNvSpPr>
          <p:nvPr>
            <p:ph type="body" sz="quarter" idx="23" hasCustomPrompt="1"/>
          </p:nvPr>
        </p:nvSpPr>
        <p:spPr>
          <a:xfrm>
            <a:off x="611189" y="204949"/>
            <a:ext cx="10958702" cy="353459"/>
          </a:xfrm>
          <a:prstGeom prst="rect">
            <a:avLst/>
          </a:prstGeom>
        </p:spPr>
        <p:txBody>
          <a:bodyPr/>
          <a:lstStyle>
            <a:lvl1pPr marL="0" indent="0" algn="ctr">
              <a:buNone/>
              <a:defRPr sz="2400" cap="all" baseline="0">
                <a:solidFill>
                  <a:srgbClr val="B51E6A"/>
                </a:solidFill>
                <a:latin typeface="Calibri" panose="020F0502020204030204" pitchFamily="34" charset="0"/>
                <a:cs typeface="Calibri" panose="020F0502020204030204" pitchFamily="34" charset="0"/>
              </a:defRPr>
            </a:lvl1pPr>
          </a:lstStyle>
          <a:p>
            <a:r>
              <a:rPr lang="en-US" dirty="0"/>
              <a:t>TITLE</a:t>
            </a:r>
            <a:endParaRPr lang="en-US" dirty="0"/>
          </a:p>
        </p:txBody>
      </p:sp>
      <p:sp>
        <p:nvSpPr>
          <p:cNvPr id="5" name="Chart Placeholder 4"/>
          <p:cNvSpPr>
            <a:spLocks noGrp="1"/>
          </p:cNvSpPr>
          <p:nvPr>
            <p:ph type="chart" sz="quarter" idx="24"/>
          </p:nvPr>
        </p:nvSpPr>
        <p:spPr>
          <a:xfrm>
            <a:off x="6068485" y="3998385"/>
            <a:ext cx="2724149" cy="2139950"/>
          </a:xfrm>
          <a:prstGeom prst="rect">
            <a:avLst/>
          </a:prstGeom>
        </p:spPr>
        <p:txBody>
          <a:bodyPr/>
          <a:lstStyle>
            <a:lvl1pPr marL="0" indent="0">
              <a:buNone/>
              <a:defRPr sz="1400"/>
            </a:lvl1pPr>
          </a:lstStyle>
          <a:p>
            <a:endParaRPr lang="en-US" dirty="0"/>
          </a:p>
        </p:txBody>
      </p:sp>
      <p:sp>
        <p:nvSpPr>
          <p:cNvPr id="23" name="Chart Placeholder 4"/>
          <p:cNvSpPr>
            <a:spLocks noGrp="1"/>
          </p:cNvSpPr>
          <p:nvPr>
            <p:ph type="chart" sz="quarter" idx="25"/>
          </p:nvPr>
        </p:nvSpPr>
        <p:spPr>
          <a:xfrm>
            <a:off x="9010978" y="3998385"/>
            <a:ext cx="2724149" cy="2139950"/>
          </a:xfrm>
          <a:prstGeom prst="rect">
            <a:avLst/>
          </a:prstGeom>
        </p:spPr>
        <p:txBody>
          <a:bodyPr/>
          <a:lstStyle>
            <a:lvl1pPr marL="0" indent="0">
              <a:buNone/>
              <a:defRPr sz="1400"/>
            </a:lvl1pPr>
          </a:lstStyle>
          <a:p>
            <a:endParaRPr lang="en-US" dirty="0"/>
          </a:p>
        </p:txBody>
      </p:sp>
      <p:sp>
        <p:nvSpPr>
          <p:cNvPr id="6" name="Slide Number Placeholder 5"/>
          <p:cNvSpPr>
            <a:spLocks noGrp="1"/>
          </p:cNvSpPr>
          <p:nvPr>
            <p:ph type="sldNum" sz="quarter" idx="27"/>
          </p:nvPr>
        </p:nvSpPr>
        <p:spPr/>
        <p:txBody>
          <a:bodyPr/>
          <a:lstStyle/>
          <a:p>
            <a:fld id="{1755F6D2-49A6-E64A-811B-3E9DE07970BF}" type="slidenum">
              <a:rPr lang="en-US" smtClean="0"/>
            </a:fld>
            <a:endParaRPr lang="en-US" dirty="0"/>
          </a:p>
        </p:txBody>
      </p:sp>
      <p:sp>
        <p:nvSpPr>
          <p:cNvPr id="19" name="Table Placeholder 18"/>
          <p:cNvSpPr>
            <a:spLocks noGrp="1"/>
          </p:cNvSpPr>
          <p:nvPr>
            <p:ph type="tbl" sz="quarter" idx="28"/>
          </p:nvPr>
        </p:nvSpPr>
        <p:spPr>
          <a:xfrm>
            <a:off x="611191" y="2404534"/>
            <a:ext cx="4947179" cy="933451"/>
          </a:xfrm>
          <a:prstGeom prst="rect">
            <a:avLst/>
          </a:prstGeom>
        </p:spPr>
        <p:txBody>
          <a:bodyPr/>
          <a:lstStyle>
            <a:lvl1pPr marL="0" indent="0">
              <a:buNone/>
              <a:defRPr sz="1400"/>
            </a:lvl1pPr>
          </a:lstStyle>
          <a:p>
            <a:endParaRPr lang="en-US" dirty="0"/>
          </a:p>
        </p:txBody>
      </p:sp>
      <p:sp>
        <p:nvSpPr>
          <p:cNvPr id="3" name="Content Placeholder 2"/>
          <p:cNvSpPr>
            <a:spLocks noGrp="1"/>
          </p:cNvSpPr>
          <p:nvPr>
            <p:ph sz="quarter" idx="31" hasCustomPrompt="1"/>
          </p:nvPr>
        </p:nvSpPr>
        <p:spPr>
          <a:xfrm>
            <a:off x="533400" y="3648075"/>
            <a:ext cx="5151438" cy="207963"/>
          </a:xfrm>
          <a:prstGeom prst="rect">
            <a:avLst/>
          </a:prstGeom>
        </p:spPr>
        <p:txBody>
          <a:bodyPr/>
          <a:lstStyle>
            <a:lvl1pPr marL="0" indent="0" algn="ctr">
              <a:buNone/>
              <a:defRPr sz="1600" b="1">
                <a:solidFill>
                  <a:srgbClr val="B51E6A"/>
                </a:solidFill>
              </a:defRPr>
            </a:lvl1pPr>
          </a:lstStyle>
          <a:p>
            <a:pPr lvl="0"/>
            <a:r>
              <a:rPr lang="en-US" dirty="0"/>
              <a:t>Dummy Text for Sample</a:t>
            </a:r>
            <a:endParaRPr lang="en-US" dirty="0"/>
          </a:p>
        </p:txBody>
      </p:sp>
      <p:sp>
        <p:nvSpPr>
          <p:cNvPr id="20" name="Content Placeholder 2"/>
          <p:cNvSpPr>
            <a:spLocks noGrp="1"/>
          </p:cNvSpPr>
          <p:nvPr>
            <p:ph sz="quarter" idx="32" hasCustomPrompt="1"/>
          </p:nvPr>
        </p:nvSpPr>
        <p:spPr>
          <a:xfrm>
            <a:off x="6376060" y="3648075"/>
            <a:ext cx="5151438" cy="207963"/>
          </a:xfrm>
          <a:prstGeom prst="rect">
            <a:avLst/>
          </a:prstGeom>
        </p:spPr>
        <p:txBody>
          <a:bodyPr/>
          <a:lstStyle>
            <a:lvl1pPr marL="0" indent="0" algn="ctr">
              <a:buNone/>
              <a:defRPr sz="1600" b="1">
                <a:solidFill>
                  <a:srgbClr val="B51E6A"/>
                </a:solidFill>
              </a:defRPr>
            </a:lvl1pPr>
          </a:lstStyle>
          <a:p>
            <a:pPr lvl="0"/>
            <a:r>
              <a:rPr lang="en-US" dirty="0"/>
              <a:t>Dummy Text for Sample</a:t>
            </a:r>
            <a:endParaRPr lang="en-US" dirty="0"/>
          </a:p>
        </p:txBody>
      </p:sp>
      <p:sp>
        <p:nvSpPr>
          <p:cNvPr id="21" name="Content Placeholder 2"/>
          <p:cNvSpPr>
            <a:spLocks noGrp="1"/>
          </p:cNvSpPr>
          <p:nvPr>
            <p:ph sz="quarter" idx="33" hasCustomPrompt="1"/>
          </p:nvPr>
        </p:nvSpPr>
        <p:spPr>
          <a:xfrm>
            <a:off x="611188" y="2175535"/>
            <a:ext cx="5073649" cy="228999"/>
          </a:xfrm>
          <a:prstGeom prst="rect">
            <a:avLst/>
          </a:prstGeom>
        </p:spPr>
        <p:txBody>
          <a:bodyPr/>
          <a:lstStyle>
            <a:lvl1pPr marL="0" indent="0" algn="l">
              <a:buNone/>
              <a:defRPr sz="1600" b="1" baseline="0">
                <a:solidFill>
                  <a:srgbClr val="B51E6A"/>
                </a:solidFill>
              </a:defRPr>
            </a:lvl1pPr>
          </a:lstStyle>
          <a:p>
            <a:pPr lvl="0"/>
            <a:r>
              <a:rPr lang="en-US" dirty="0"/>
              <a:t>Dummy Text for Sample</a:t>
            </a:r>
            <a:endParaRPr lang="en-US" dirty="0"/>
          </a:p>
        </p:txBody>
      </p:sp>
      <p:cxnSp>
        <p:nvCxnSpPr>
          <p:cNvPr id="25" name="Straight Connector 24"/>
          <p:cNvCxnSpPr/>
          <p:nvPr userDrawn="1"/>
        </p:nvCxnSpPr>
        <p:spPr>
          <a:xfrm>
            <a:off x="3768549" y="629379"/>
            <a:ext cx="4654903" cy="0"/>
          </a:xfrm>
          <a:prstGeom prst="line">
            <a:avLst/>
          </a:prstGeom>
          <a:ln>
            <a:solidFill>
              <a:srgbClr val="C8262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2" y="1102146"/>
            <a:ext cx="5156199" cy="4980744"/>
          </a:xfrm>
          <a:prstGeom prst="rect">
            <a:avLst/>
          </a:prstGeom>
        </p:spPr>
        <p:txBody>
          <a:bodyPr/>
          <a:lstStyle>
            <a:lvl1pPr>
              <a:defRPr sz="1600" b="1"/>
            </a:lvl1pPr>
            <a:lvl2pPr>
              <a:defRPr sz="1600"/>
            </a:lvl2pPr>
            <a:lvl3pPr>
              <a:defRPr sz="1400"/>
            </a:lvl3pPr>
            <a:lvl4pPr>
              <a:defRPr sz="1400"/>
            </a:lvl4pPr>
            <a:lvl5pPr>
              <a:defRPr sz="1200"/>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6197601" y="1102146"/>
            <a:ext cx="5156199" cy="4980744"/>
          </a:xfrm>
          <a:prstGeom prst="rect">
            <a:avLst/>
          </a:prstGeom>
        </p:spPr>
        <p:txBody>
          <a:bodyPr/>
          <a:lstStyle>
            <a:lvl1pPr>
              <a:defRPr sz="1600" b="1"/>
            </a:lvl1pPr>
            <a:lvl2pPr>
              <a:defRPr sz="1600"/>
            </a:lvl2pPr>
            <a:lvl3pPr>
              <a:defRPr sz="1400"/>
            </a:lvl3pPr>
            <a:lvl4pPr>
              <a:defRPr sz="1400"/>
            </a:lvl4pPr>
            <a:lvl5pPr>
              <a:defRPr sz="1200"/>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a:p>
            <a:pPr lvl="0"/>
            <a:endParaRPr lang="en-US" dirty="0"/>
          </a:p>
        </p:txBody>
      </p:sp>
      <p:sp>
        <p:nvSpPr>
          <p:cNvPr id="13" name="Text Placeholder 3"/>
          <p:cNvSpPr>
            <a:spLocks noGrp="1"/>
          </p:cNvSpPr>
          <p:nvPr>
            <p:ph type="body" sz="quarter" idx="12" hasCustomPrompt="1"/>
          </p:nvPr>
        </p:nvSpPr>
        <p:spPr>
          <a:xfrm>
            <a:off x="611189" y="204949"/>
            <a:ext cx="10958702" cy="353459"/>
          </a:xfrm>
          <a:prstGeom prst="rect">
            <a:avLst/>
          </a:prstGeom>
        </p:spPr>
        <p:txBody>
          <a:bodyPr/>
          <a:lstStyle>
            <a:lvl1pPr marL="0" indent="0" algn="ctr">
              <a:buNone/>
              <a:defRPr sz="2400" cap="all" baseline="0">
                <a:solidFill>
                  <a:srgbClr val="B51E6A"/>
                </a:solidFill>
                <a:latin typeface="Calibri" panose="020F0502020204030204" pitchFamily="34" charset="0"/>
                <a:cs typeface="Calibri" panose="020F0502020204030204" pitchFamily="34" charset="0"/>
              </a:defRPr>
            </a:lvl1pPr>
          </a:lstStyle>
          <a:p>
            <a:r>
              <a:rPr lang="en-US" dirty="0"/>
              <a:t>TITLE</a:t>
            </a:r>
            <a:endParaRPr lang="en-US" dirty="0"/>
          </a:p>
        </p:txBody>
      </p:sp>
      <p:sp>
        <p:nvSpPr>
          <p:cNvPr id="5" name="Slide Number Placeholder 4"/>
          <p:cNvSpPr>
            <a:spLocks noGrp="1"/>
          </p:cNvSpPr>
          <p:nvPr>
            <p:ph type="sldNum" sz="quarter" idx="14"/>
          </p:nvPr>
        </p:nvSpPr>
        <p:spPr/>
        <p:txBody>
          <a:bodyPr/>
          <a:lstStyle/>
          <a:p>
            <a:fld id="{1755F6D2-49A6-E64A-811B-3E9DE07970BF}" type="slidenum">
              <a:rPr lang="en-US" smtClean="0"/>
            </a:fld>
            <a:endParaRPr lang="en-US" dirty="0"/>
          </a:p>
        </p:txBody>
      </p:sp>
      <p:cxnSp>
        <p:nvCxnSpPr>
          <p:cNvPr id="9" name="Straight Connector 8"/>
          <p:cNvCxnSpPr/>
          <p:nvPr userDrawn="1"/>
        </p:nvCxnSpPr>
        <p:spPr>
          <a:xfrm>
            <a:off x="3768549" y="629379"/>
            <a:ext cx="4654903" cy="0"/>
          </a:xfrm>
          <a:prstGeom prst="line">
            <a:avLst/>
          </a:prstGeom>
          <a:ln>
            <a:solidFill>
              <a:srgbClr val="C8262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2" y="4521458"/>
            <a:ext cx="5156199" cy="1541917"/>
          </a:xfrm>
          <a:prstGeom prst="rect">
            <a:avLst/>
          </a:prstGeom>
        </p:spPr>
        <p:txBody>
          <a:bodyPr/>
          <a:lstStyle>
            <a:lvl1pPr>
              <a:defRPr sz="1330"/>
            </a:lvl1pPr>
            <a:lvl2pPr>
              <a:defRPr sz="1330"/>
            </a:lvl2pPr>
            <a:lvl3pPr>
              <a:defRPr sz="1330"/>
            </a:lvl3pPr>
            <a:lvl4pPr>
              <a:defRPr sz="1330"/>
            </a:lvl4pPr>
            <a:lvl5pPr>
              <a:defRPr sz="1330"/>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6197601" y="4518246"/>
            <a:ext cx="5156199" cy="1564646"/>
          </a:xfrm>
          <a:prstGeom prst="rect">
            <a:avLst/>
          </a:prstGeom>
        </p:spPr>
        <p:txBody>
          <a:bodyPr/>
          <a:lstStyle>
            <a:lvl1pPr>
              <a:defRPr sz="1330"/>
            </a:lvl1pPr>
            <a:lvl2pPr>
              <a:defRPr sz="1330"/>
            </a:lvl2pPr>
            <a:lvl3pPr>
              <a:defRPr sz="1330"/>
            </a:lvl3pPr>
            <a:lvl4pPr>
              <a:defRPr sz="1330"/>
            </a:lvl4pPr>
            <a:lvl5pPr>
              <a:defRPr sz="1330"/>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Text Placeholder 3"/>
          <p:cNvSpPr>
            <a:spLocks noGrp="1"/>
          </p:cNvSpPr>
          <p:nvPr>
            <p:ph type="body" sz="quarter" idx="12" hasCustomPrompt="1"/>
          </p:nvPr>
        </p:nvSpPr>
        <p:spPr>
          <a:xfrm>
            <a:off x="611189" y="204949"/>
            <a:ext cx="10958702" cy="353459"/>
          </a:xfrm>
          <a:prstGeom prst="rect">
            <a:avLst/>
          </a:prstGeom>
        </p:spPr>
        <p:txBody>
          <a:bodyPr/>
          <a:lstStyle>
            <a:lvl1pPr marL="0" indent="0" algn="ctr">
              <a:buNone/>
              <a:defRPr sz="2400" cap="all" baseline="0">
                <a:solidFill>
                  <a:srgbClr val="B51E6A"/>
                </a:solidFill>
                <a:latin typeface="Calibri" panose="020F0502020204030204" pitchFamily="34" charset="0"/>
                <a:cs typeface="Calibri" panose="020F0502020204030204" pitchFamily="34" charset="0"/>
              </a:defRPr>
            </a:lvl1pPr>
          </a:lstStyle>
          <a:p>
            <a:r>
              <a:rPr lang="en-US" dirty="0"/>
              <a:t>TITLE</a:t>
            </a:r>
            <a:endParaRPr lang="en-US" dirty="0"/>
          </a:p>
        </p:txBody>
      </p:sp>
      <p:sp>
        <p:nvSpPr>
          <p:cNvPr id="5" name="Chart Placeholder 4"/>
          <p:cNvSpPr>
            <a:spLocks noGrp="1"/>
          </p:cNvSpPr>
          <p:nvPr>
            <p:ph type="chart" sz="quarter" idx="13"/>
          </p:nvPr>
        </p:nvSpPr>
        <p:spPr>
          <a:xfrm>
            <a:off x="838202" y="900724"/>
            <a:ext cx="5156199" cy="3707263"/>
          </a:xfrm>
          <a:prstGeom prst="rect">
            <a:avLst/>
          </a:prstGeom>
        </p:spPr>
        <p:txBody>
          <a:bodyPr/>
          <a:lstStyle>
            <a:lvl1pPr marL="0" indent="0">
              <a:buNone/>
              <a:defRPr sz="1600"/>
            </a:lvl1pPr>
          </a:lstStyle>
          <a:p>
            <a:endParaRPr lang="en-US" dirty="0"/>
          </a:p>
        </p:txBody>
      </p:sp>
      <p:sp>
        <p:nvSpPr>
          <p:cNvPr id="7" name="Table Placeholder 6"/>
          <p:cNvSpPr>
            <a:spLocks noGrp="1"/>
          </p:cNvSpPr>
          <p:nvPr>
            <p:ph type="tbl" sz="quarter" idx="14"/>
          </p:nvPr>
        </p:nvSpPr>
        <p:spPr>
          <a:xfrm>
            <a:off x="6197601" y="869430"/>
            <a:ext cx="5156199" cy="3763957"/>
          </a:xfrm>
          <a:prstGeom prst="rect">
            <a:avLst/>
          </a:prstGeom>
        </p:spPr>
        <p:txBody>
          <a:bodyPr/>
          <a:lstStyle>
            <a:lvl1pPr marL="0" indent="0">
              <a:buNone/>
              <a:defRPr sz="1600"/>
            </a:lvl1pPr>
          </a:lstStyle>
          <a:p>
            <a:endParaRPr lang="en-US" dirty="0"/>
          </a:p>
        </p:txBody>
      </p:sp>
      <p:sp>
        <p:nvSpPr>
          <p:cNvPr id="6" name="Slide Number Placeholder 5"/>
          <p:cNvSpPr>
            <a:spLocks noGrp="1"/>
          </p:cNvSpPr>
          <p:nvPr>
            <p:ph type="sldNum" sz="quarter" idx="16"/>
          </p:nvPr>
        </p:nvSpPr>
        <p:spPr/>
        <p:txBody>
          <a:bodyPr/>
          <a:lstStyle/>
          <a:p>
            <a:fld id="{1755F6D2-49A6-E64A-811B-3E9DE07970BF}" type="slidenum">
              <a:rPr lang="en-US" smtClean="0"/>
            </a:fld>
            <a:endParaRPr lang="en-US" dirty="0"/>
          </a:p>
        </p:txBody>
      </p:sp>
      <p:cxnSp>
        <p:nvCxnSpPr>
          <p:cNvPr id="15" name="Straight Connector 14"/>
          <p:cNvCxnSpPr/>
          <p:nvPr userDrawn="1"/>
        </p:nvCxnSpPr>
        <p:spPr>
          <a:xfrm>
            <a:off x="3768549" y="629379"/>
            <a:ext cx="4654903" cy="0"/>
          </a:xfrm>
          <a:prstGeom prst="line">
            <a:avLst/>
          </a:prstGeom>
          <a:ln>
            <a:solidFill>
              <a:srgbClr val="C8262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7" name="Chart Placeholder 1"/>
          <p:cNvSpPr>
            <a:spLocks noGrp="1"/>
          </p:cNvSpPr>
          <p:nvPr>
            <p:ph type="chart" sz="quarter" idx="13"/>
          </p:nvPr>
        </p:nvSpPr>
        <p:spPr>
          <a:xfrm>
            <a:off x="611189" y="4491157"/>
            <a:ext cx="10958703" cy="1565515"/>
          </a:xfrm>
          <a:prstGeom prst="rect">
            <a:avLst/>
          </a:prstGeom>
        </p:spPr>
      </p:sp>
      <p:sp>
        <p:nvSpPr>
          <p:cNvPr id="19" name="Text Placeholder 3"/>
          <p:cNvSpPr>
            <a:spLocks noGrp="1"/>
          </p:cNvSpPr>
          <p:nvPr>
            <p:ph type="body" sz="quarter" idx="12" hasCustomPrompt="1"/>
          </p:nvPr>
        </p:nvSpPr>
        <p:spPr>
          <a:xfrm>
            <a:off x="611189" y="204949"/>
            <a:ext cx="10958702" cy="353459"/>
          </a:xfrm>
          <a:prstGeom prst="rect">
            <a:avLst/>
          </a:prstGeom>
        </p:spPr>
        <p:txBody>
          <a:bodyPr/>
          <a:lstStyle>
            <a:lvl1pPr marL="0" indent="0" algn="ctr">
              <a:buNone/>
              <a:defRPr sz="2400" cap="all" baseline="0">
                <a:solidFill>
                  <a:srgbClr val="B51E6A"/>
                </a:solidFill>
                <a:latin typeface="Calibri" panose="020F0502020204030204" pitchFamily="34" charset="0"/>
                <a:cs typeface="Calibri" panose="020F0502020204030204" pitchFamily="34" charset="0"/>
              </a:defRPr>
            </a:lvl1pPr>
          </a:lstStyle>
          <a:p>
            <a:r>
              <a:rPr lang="en-US" dirty="0"/>
              <a:t>TITLE</a:t>
            </a:r>
            <a:endParaRPr lang="en-US" dirty="0"/>
          </a:p>
        </p:txBody>
      </p:sp>
      <p:sp>
        <p:nvSpPr>
          <p:cNvPr id="7" name="Content Placeholder 6"/>
          <p:cNvSpPr>
            <a:spLocks noGrp="1"/>
          </p:cNvSpPr>
          <p:nvPr>
            <p:ph sz="quarter" idx="29"/>
          </p:nvPr>
        </p:nvSpPr>
        <p:spPr>
          <a:xfrm>
            <a:off x="611189" y="1030648"/>
            <a:ext cx="5192183" cy="402167"/>
          </a:xfrm>
          <a:prstGeom prst="rect">
            <a:avLst/>
          </a:prstGeom>
        </p:spPr>
        <p:txBody>
          <a:bodyPr/>
          <a:lstStyle>
            <a:lvl1pPr marL="0" indent="0">
              <a:buNone/>
              <a:defRPr sz="1800" baseline="0"/>
            </a:lvl1pPr>
            <a:lvl2pPr marL="607060" indent="0">
              <a:buNone/>
              <a:defRPr sz="2125"/>
            </a:lvl2pPr>
            <a:lvl3pPr marL="1214755" indent="0">
              <a:buNone/>
              <a:defRPr sz="2125"/>
            </a:lvl3pPr>
            <a:lvl4pPr marL="1821815" indent="0">
              <a:buNone/>
              <a:defRPr sz="2125"/>
            </a:lvl4pPr>
            <a:lvl5pPr marL="2429510" indent="0">
              <a:buNone/>
              <a:defRPr sz="2125"/>
            </a:lvl5pPr>
          </a:lstStyle>
          <a:p>
            <a:pPr lvl="0"/>
            <a:r>
              <a:rPr lang="en-US" dirty="0"/>
              <a:t>Edit Master text styles</a:t>
            </a:r>
            <a:endParaRPr lang="en-US" dirty="0"/>
          </a:p>
        </p:txBody>
      </p:sp>
      <p:sp>
        <p:nvSpPr>
          <p:cNvPr id="21" name="Content Placeholder 6"/>
          <p:cNvSpPr>
            <a:spLocks noGrp="1"/>
          </p:cNvSpPr>
          <p:nvPr>
            <p:ph sz="quarter" idx="30"/>
          </p:nvPr>
        </p:nvSpPr>
        <p:spPr>
          <a:xfrm>
            <a:off x="611189" y="1734032"/>
            <a:ext cx="5192183" cy="2629340"/>
          </a:xfrm>
          <a:prstGeom prst="rect">
            <a:avLst/>
          </a:prstGeom>
        </p:spPr>
        <p:txBody>
          <a:bodyPr/>
          <a:lstStyle>
            <a:lvl1pPr marL="0" indent="0">
              <a:buNone/>
              <a:defRPr sz="1330"/>
            </a:lvl1pPr>
            <a:lvl2pPr marL="607060" indent="0">
              <a:buNone/>
              <a:defRPr sz="2125"/>
            </a:lvl2pPr>
            <a:lvl3pPr marL="1214755" indent="0">
              <a:buNone/>
              <a:defRPr sz="2125"/>
            </a:lvl3pPr>
            <a:lvl4pPr marL="1821815" indent="0">
              <a:buNone/>
              <a:defRPr sz="2125"/>
            </a:lvl4pPr>
            <a:lvl5pPr marL="2429510" indent="0">
              <a:buNone/>
              <a:defRPr sz="2125"/>
            </a:lvl5pPr>
          </a:lstStyle>
          <a:p>
            <a:pPr lvl="0"/>
            <a:r>
              <a:rPr lang="en-US" dirty="0"/>
              <a:t>Edit Master text styles</a:t>
            </a:r>
            <a:endParaRPr lang="en-US" dirty="0"/>
          </a:p>
        </p:txBody>
      </p:sp>
      <p:cxnSp>
        <p:nvCxnSpPr>
          <p:cNvPr id="22" name="Straight Connector 21"/>
          <p:cNvCxnSpPr/>
          <p:nvPr userDrawn="1"/>
        </p:nvCxnSpPr>
        <p:spPr>
          <a:xfrm>
            <a:off x="613911" y="1606246"/>
            <a:ext cx="4775025" cy="0"/>
          </a:xfrm>
          <a:prstGeom prst="line">
            <a:avLst/>
          </a:prstGeom>
          <a:ln w="19050">
            <a:solidFill>
              <a:srgbClr val="B51E6A"/>
            </a:solidFill>
          </a:ln>
        </p:spPr>
        <p:style>
          <a:lnRef idx="1">
            <a:schemeClr val="accent1"/>
          </a:lnRef>
          <a:fillRef idx="0">
            <a:schemeClr val="accent1"/>
          </a:fillRef>
          <a:effectRef idx="0">
            <a:schemeClr val="accent1"/>
          </a:effectRef>
          <a:fontRef idx="minor">
            <a:schemeClr val="tx1"/>
          </a:fontRef>
        </p:style>
      </p:cxnSp>
      <p:sp>
        <p:nvSpPr>
          <p:cNvPr id="23" name="Content Placeholder 6"/>
          <p:cNvSpPr>
            <a:spLocks noGrp="1"/>
          </p:cNvSpPr>
          <p:nvPr>
            <p:ph sz="quarter" idx="31"/>
          </p:nvPr>
        </p:nvSpPr>
        <p:spPr>
          <a:xfrm>
            <a:off x="6367220" y="1030648"/>
            <a:ext cx="5192183" cy="402167"/>
          </a:xfrm>
          <a:prstGeom prst="rect">
            <a:avLst/>
          </a:prstGeom>
        </p:spPr>
        <p:txBody>
          <a:bodyPr/>
          <a:lstStyle>
            <a:lvl1pPr marL="0" indent="0">
              <a:buNone/>
              <a:defRPr sz="1800" baseline="0"/>
            </a:lvl1pPr>
            <a:lvl2pPr marL="607060" indent="0">
              <a:buNone/>
              <a:defRPr sz="2125"/>
            </a:lvl2pPr>
            <a:lvl3pPr marL="1214755" indent="0">
              <a:buNone/>
              <a:defRPr sz="2125"/>
            </a:lvl3pPr>
            <a:lvl4pPr marL="1821815" indent="0">
              <a:buNone/>
              <a:defRPr sz="2125"/>
            </a:lvl4pPr>
            <a:lvl5pPr marL="2429510" indent="0">
              <a:buNone/>
              <a:defRPr sz="2125"/>
            </a:lvl5pPr>
          </a:lstStyle>
          <a:p>
            <a:pPr lvl="0"/>
            <a:r>
              <a:rPr lang="en-US" dirty="0"/>
              <a:t>Edit Master text styles</a:t>
            </a:r>
            <a:endParaRPr lang="en-US" dirty="0"/>
          </a:p>
        </p:txBody>
      </p:sp>
      <p:sp>
        <p:nvSpPr>
          <p:cNvPr id="24" name="Content Placeholder 6"/>
          <p:cNvSpPr>
            <a:spLocks noGrp="1"/>
          </p:cNvSpPr>
          <p:nvPr>
            <p:ph sz="quarter" idx="32"/>
          </p:nvPr>
        </p:nvSpPr>
        <p:spPr>
          <a:xfrm>
            <a:off x="6367220" y="1734032"/>
            <a:ext cx="5192183" cy="2629340"/>
          </a:xfrm>
          <a:prstGeom prst="rect">
            <a:avLst/>
          </a:prstGeom>
        </p:spPr>
        <p:txBody>
          <a:bodyPr/>
          <a:lstStyle>
            <a:lvl1pPr marL="0" indent="0">
              <a:buNone/>
              <a:defRPr sz="1330"/>
            </a:lvl1pPr>
            <a:lvl2pPr marL="607060" indent="0">
              <a:buNone/>
              <a:defRPr sz="2125"/>
            </a:lvl2pPr>
            <a:lvl3pPr marL="1214755" indent="0">
              <a:buNone/>
              <a:defRPr sz="2125"/>
            </a:lvl3pPr>
            <a:lvl4pPr marL="1821815" indent="0">
              <a:buNone/>
              <a:defRPr sz="2125"/>
            </a:lvl4pPr>
            <a:lvl5pPr marL="2429510" indent="0">
              <a:buNone/>
              <a:defRPr sz="2125"/>
            </a:lvl5pPr>
          </a:lstStyle>
          <a:p>
            <a:pPr lvl="0"/>
            <a:r>
              <a:rPr lang="en-US" dirty="0"/>
              <a:t>Edit Master text styles</a:t>
            </a:r>
            <a:endParaRPr lang="en-US" dirty="0"/>
          </a:p>
        </p:txBody>
      </p:sp>
      <p:cxnSp>
        <p:nvCxnSpPr>
          <p:cNvPr id="25" name="Straight Connector 24"/>
          <p:cNvCxnSpPr/>
          <p:nvPr userDrawn="1"/>
        </p:nvCxnSpPr>
        <p:spPr>
          <a:xfrm>
            <a:off x="6369942" y="1606246"/>
            <a:ext cx="4775025" cy="0"/>
          </a:xfrm>
          <a:prstGeom prst="line">
            <a:avLst/>
          </a:prstGeom>
          <a:ln w="19050">
            <a:solidFill>
              <a:srgbClr val="B51E6A"/>
            </a:solidFill>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34"/>
          </p:nvPr>
        </p:nvSpPr>
        <p:spPr/>
        <p:txBody>
          <a:bodyPr/>
          <a:lstStyle/>
          <a:p>
            <a:fld id="{1755F6D2-49A6-E64A-811B-3E9DE07970BF}" type="slidenum">
              <a:rPr lang="en-US" smtClean="0"/>
            </a:fld>
            <a:endParaRPr lang="en-US" dirty="0"/>
          </a:p>
        </p:txBody>
      </p:sp>
      <p:cxnSp>
        <p:nvCxnSpPr>
          <p:cNvPr id="14" name="Straight Connector 13"/>
          <p:cNvCxnSpPr/>
          <p:nvPr userDrawn="1"/>
        </p:nvCxnSpPr>
        <p:spPr>
          <a:xfrm>
            <a:off x="3768549" y="629379"/>
            <a:ext cx="4654903" cy="0"/>
          </a:xfrm>
          <a:prstGeom prst="line">
            <a:avLst/>
          </a:prstGeom>
          <a:ln>
            <a:solidFill>
              <a:srgbClr val="C8262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0" name="Rounded Rectangle 29"/>
          <p:cNvSpPr/>
          <p:nvPr userDrawn="1"/>
        </p:nvSpPr>
        <p:spPr>
          <a:xfrm rot="18900000">
            <a:off x="5624313" y="4143591"/>
            <a:ext cx="870305" cy="870301"/>
          </a:xfrm>
          <a:prstGeom prst="roundRect">
            <a:avLst>
              <a:gd name="adj" fmla="val 24298"/>
            </a:avLst>
          </a:prstGeom>
          <a:solidFill>
            <a:srgbClr val="99C64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85">
              <a:latin typeface="Calibri" panose="020F0502020204030204" pitchFamily="34" charset="0"/>
              <a:cs typeface="Calibri" panose="020F0502020204030204" pitchFamily="34" charset="0"/>
            </a:endParaRPr>
          </a:p>
        </p:txBody>
      </p:sp>
      <p:sp>
        <p:nvSpPr>
          <p:cNvPr id="31" name="Rounded Rectangle 30"/>
          <p:cNvSpPr/>
          <p:nvPr userDrawn="1"/>
        </p:nvSpPr>
        <p:spPr>
          <a:xfrm rot="18900000">
            <a:off x="5624314" y="2813162"/>
            <a:ext cx="870305" cy="870301"/>
          </a:xfrm>
          <a:prstGeom prst="roundRect">
            <a:avLst>
              <a:gd name="adj" fmla="val 20519"/>
            </a:avLst>
          </a:prstGeom>
          <a:solidFill>
            <a:srgbClr val="2492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85">
              <a:latin typeface="Calibri" panose="020F0502020204030204" pitchFamily="34" charset="0"/>
              <a:cs typeface="Calibri" panose="020F0502020204030204" pitchFamily="34" charset="0"/>
            </a:endParaRPr>
          </a:p>
        </p:txBody>
      </p:sp>
      <p:sp>
        <p:nvSpPr>
          <p:cNvPr id="32" name="Rounded Rectangle 31"/>
          <p:cNvSpPr/>
          <p:nvPr userDrawn="1"/>
        </p:nvSpPr>
        <p:spPr>
          <a:xfrm rot="18900000">
            <a:off x="5624315" y="1482728"/>
            <a:ext cx="870305" cy="870301"/>
          </a:xfrm>
          <a:prstGeom prst="roundRect">
            <a:avLst>
              <a:gd name="adj" fmla="val 25054"/>
            </a:avLst>
          </a:prstGeom>
          <a:solidFill>
            <a:srgbClr val="A7D9E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85">
              <a:latin typeface="Calibri" panose="020F0502020204030204" pitchFamily="34" charset="0"/>
              <a:cs typeface="Calibri" panose="020F0502020204030204" pitchFamily="34" charset="0"/>
            </a:endParaRPr>
          </a:p>
        </p:txBody>
      </p:sp>
      <p:sp>
        <p:nvSpPr>
          <p:cNvPr id="34" name="Text Placeholder 3"/>
          <p:cNvSpPr>
            <a:spLocks noGrp="1"/>
          </p:cNvSpPr>
          <p:nvPr>
            <p:ph type="body" sz="quarter" idx="12" hasCustomPrompt="1"/>
          </p:nvPr>
        </p:nvSpPr>
        <p:spPr>
          <a:xfrm>
            <a:off x="551228" y="202299"/>
            <a:ext cx="10958702" cy="353459"/>
          </a:xfrm>
          <a:prstGeom prst="rect">
            <a:avLst/>
          </a:prstGeom>
        </p:spPr>
        <p:txBody>
          <a:bodyPr/>
          <a:lstStyle>
            <a:lvl1pPr marL="0" indent="0" algn="ctr">
              <a:buNone/>
              <a:defRPr sz="2400" cap="all" baseline="0">
                <a:solidFill>
                  <a:srgbClr val="B51E6A"/>
                </a:solidFill>
                <a:latin typeface="Calibri" panose="020F0502020204030204" pitchFamily="34" charset="0"/>
                <a:cs typeface="Calibri" panose="020F0502020204030204" pitchFamily="34" charset="0"/>
              </a:defRPr>
            </a:lvl1pPr>
          </a:lstStyle>
          <a:p>
            <a:r>
              <a:rPr lang="en-US" dirty="0"/>
              <a:t>TITLE</a:t>
            </a:r>
            <a:endParaRPr lang="en-US" dirty="0"/>
          </a:p>
        </p:txBody>
      </p:sp>
      <p:sp>
        <p:nvSpPr>
          <p:cNvPr id="37" name="TextBox 36"/>
          <p:cNvSpPr txBox="1"/>
          <p:nvPr userDrawn="1"/>
        </p:nvSpPr>
        <p:spPr>
          <a:xfrm>
            <a:off x="5792707" y="1621464"/>
            <a:ext cx="525595" cy="502957"/>
          </a:xfrm>
          <a:prstGeom prst="rect">
            <a:avLst/>
          </a:prstGeom>
          <a:noFill/>
        </p:spPr>
        <p:txBody>
          <a:bodyPr wrap="square" rtlCol="0" anchor="ctr">
            <a:spAutoFit/>
          </a:bodyPr>
          <a:lstStyle/>
          <a:p>
            <a:pPr algn="ctr"/>
            <a:r>
              <a:rPr lang="en-US" sz="2655" dirty="0">
                <a:solidFill>
                  <a:schemeClr val="bg1"/>
                </a:solidFill>
                <a:latin typeface="Calibri" panose="020F0502020204030204" pitchFamily="34" charset="0"/>
                <a:ea typeface="FontAwesome"/>
                <a:cs typeface="Calibri" panose="020F0502020204030204" pitchFamily="34" charset="0"/>
                <a:sym typeface="FontAwesome"/>
              </a:rPr>
              <a:t></a:t>
            </a:r>
            <a:endParaRPr lang="en-US" sz="2655" dirty="0">
              <a:solidFill>
                <a:schemeClr val="bg1"/>
              </a:solidFill>
              <a:latin typeface="Calibri" panose="020F0502020204030204" pitchFamily="34" charset="0"/>
              <a:cs typeface="Calibri" panose="020F0502020204030204" pitchFamily="34" charset="0"/>
            </a:endParaRPr>
          </a:p>
        </p:txBody>
      </p:sp>
      <p:sp>
        <p:nvSpPr>
          <p:cNvPr id="42" name="TextBox 41"/>
          <p:cNvSpPr txBox="1"/>
          <p:nvPr userDrawn="1"/>
        </p:nvSpPr>
        <p:spPr>
          <a:xfrm>
            <a:off x="5792707" y="2982584"/>
            <a:ext cx="525595" cy="502957"/>
          </a:xfrm>
          <a:prstGeom prst="rect">
            <a:avLst/>
          </a:prstGeom>
          <a:noFill/>
        </p:spPr>
        <p:txBody>
          <a:bodyPr wrap="square" rtlCol="0" anchor="ctr">
            <a:spAutoFit/>
          </a:bodyPr>
          <a:lstStyle/>
          <a:p>
            <a:pPr algn="ctr"/>
            <a:r>
              <a:rPr lang="en-US" sz="2655" dirty="0">
                <a:solidFill>
                  <a:schemeClr val="bg1"/>
                </a:solidFill>
                <a:latin typeface="Calibri" panose="020F0502020204030204" pitchFamily="34" charset="0"/>
                <a:ea typeface="FontAwesome"/>
                <a:cs typeface="Calibri" panose="020F0502020204030204" pitchFamily="34" charset="0"/>
                <a:sym typeface="FontAwesome"/>
              </a:rPr>
              <a:t></a:t>
            </a:r>
            <a:endParaRPr lang="en-US" sz="2655" dirty="0">
              <a:solidFill>
                <a:schemeClr val="bg1"/>
              </a:solidFill>
              <a:latin typeface="Calibri" panose="020F0502020204030204" pitchFamily="34" charset="0"/>
              <a:cs typeface="Calibri" panose="020F0502020204030204" pitchFamily="34" charset="0"/>
            </a:endParaRPr>
          </a:p>
        </p:txBody>
      </p:sp>
      <p:sp>
        <p:nvSpPr>
          <p:cNvPr id="43" name="TextBox 42"/>
          <p:cNvSpPr txBox="1"/>
          <p:nvPr userDrawn="1"/>
        </p:nvSpPr>
        <p:spPr>
          <a:xfrm>
            <a:off x="5792707" y="4316504"/>
            <a:ext cx="525595" cy="502957"/>
          </a:xfrm>
          <a:prstGeom prst="rect">
            <a:avLst/>
          </a:prstGeom>
          <a:noFill/>
        </p:spPr>
        <p:txBody>
          <a:bodyPr wrap="square" rtlCol="0" anchor="ctr">
            <a:spAutoFit/>
          </a:bodyPr>
          <a:lstStyle/>
          <a:p>
            <a:pPr algn="ctr"/>
            <a:r>
              <a:rPr lang="en-US" sz="2655" dirty="0">
                <a:solidFill>
                  <a:schemeClr val="bg1"/>
                </a:solidFill>
                <a:latin typeface="Calibri" panose="020F0502020204030204" pitchFamily="34" charset="0"/>
                <a:ea typeface="FontAwesome"/>
                <a:cs typeface="Calibri" panose="020F0502020204030204" pitchFamily="34" charset="0"/>
                <a:sym typeface="FontAwesome"/>
              </a:rPr>
              <a:t></a:t>
            </a:r>
            <a:endParaRPr lang="en-US" sz="2655" dirty="0">
              <a:solidFill>
                <a:schemeClr val="bg1"/>
              </a:solidFill>
              <a:latin typeface="Calibri" panose="020F0502020204030204" pitchFamily="34" charset="0"/>
              <a:cs typeface="Calibri" panose="020F0502020204030204" pitchFamily="34" charset="0"/>
            </a:endParaRPr>
          </a:p>
        </p:txBody>
      </p:sp>
      <p:sp>
        <p:nvSpPr>
          <p:cNvPr id="50" name="Rectangle 49"/>
          <p:cNvSpPr>
            <a:spLocks noChangeArrowheads="1"/>
          </p:cNvSpPr>
          <p:nvPr userDrawn="1"/>
        </p:nvSpPr>
        <p:spPr bwMode="auto">
          <a:xfrm rot="2700000">
            <a:off x="4854611" y="1808671"/>
            <a:ext cx="232280" cy="233480"/>
          </a:xfrm>
          <a:prstGeom prst="rect">
            <a:avLst/>
          </a:prstGeom>
          <a:solidFill>
            <a:srgbClr val="A7D9E2"/>
          </a:solidFill>
          <a:ln>
            <a:noFill/>
          </a:ln>
        </p:spPr>
        <p:txBody>
          <a:bodyPr vert="horz" wrap="square" lIns="121460" tIns="60731" rIns="121460" bIns="60731" numCol="1" anchor="t" anchorCtr="0" compatLnSpc="1"/>
          <a:lstStyle/>
          <a:p>
            <a:endParaRPr lang="id-ID" sz="3185">
              <a:latin typeface="Calibri" panose="020F0502020204030204" pitchFamily="34" charset="0"/>
              <a:cs typeface="Calibri" panose="020F0502020204030204" pitchFamily="34" charset="0"/>
            </a:endParaRPr>
          </a:p>
        </p:txBody>
      </p:sp>
      <p:sp>
        <p:nvSpPr>
          <p:cNvPr id="51" name="Rectangle 5"/>
          <p:cNvSpPr>
            <a:spLocks noChangeArrowheads="1"/>
          </p:cNvSpPr>
          <p:nvPr userDrawn="1"/>
        </p:nvSpPr>
        <p:spPr bwMode="auto">
          <a:xfrm rot="2700000">
            <a:off x="6972315" y="1796275"/>
            <a:ext cx="232280" cy="233480"/>
          </a:xfrm>
          <a:prstGeom prst="rect">
            <a:avLst/>
          </a:prstGeom>
          <a:solidFill>
            <a:srgbClr val="A7D9E2"/>
          </a:solidFill>
          <a:ln>
            <a:noFill/>
          </a:ln>
        </p:spPr>
        <p:txBody>
          <a:bodyPr vert="horz" wrap="square" lIns="121460" tIns="60731" rIns="121460" bIns="60731" numCol="1" anchor="t" anchorCtr="0" compatLnSpc="1"/>
          <a:lstStyle/>
          <a:p>
            <a:endParaRPr lang="id-ID" sz="3185">
              <a:latin typeface="Calibri" panose="020F0502020204030204" pitchFamily="34" charset="0"/>
              <a:cs typeface="Calibri" panose="020F0502020204030204" pitchFamily="34" charset="0"/>
            </a:endParaRPr>
          </a:p>
        </p:txBody>
      </p:sp>
      <p:sp>
        <p:nvSpPr>
          <p:cNvPr id="52" name="Rectangle 5"/>
          <p:cNvSpPr>
            <a:spLocks noChangeArrowheads="1"/>
          </p:cNvSpPr>
          <p:nvPr userDrawn="1"/>
        </p:nvSpPr>
        <p:spPr bwMode="auto">
          <a:xfrm rot="2700000">
            <a:off x="4854612" y="4458810"/>
            <a:ext cx="232280" cy="233480"/>
          </a:xfrm>
          <a:prstGeom prst="rect">
            <a:avLst/>
          </a:prstGeom>
          <a:solidFill>
            <a:srgbClr val="99C64C"/>
          </a:solidFill>
          <a:ln>
            <a:noFill/>
          </a:ln>
        </p:spPr>
        <p:txBody>
          <a:bodyPr vert="horz" wrap="square" lIns="121460" tIns="60731" rIns="121460" bIns="60731" numCol="1" anchor="t" anchorCtr="0" compatLnSpc="1"/>
          <a:lstStyle/>
          <a:p>
            <a:endParaRPr lang="id-ID" sz="3185">
              <a:latin typeface="Calibri" panose="020F0502020204030204" pitchFamily="34" charset="0"/>
              <a:cs typeface="Calibri" panose="020F0502020204030204" pitchFamily="34" charset="0"/>
            </a:endParaRPr>
          </a:p>
        </p:txBody>
      </p:sp>
      <p:sp>
        <p:nvSpPr>
          <p:cNvPr id="53" name="Rectangle 5"/>
          <p:cNvSpPr>
            <a:spLocks noChangeArrowheads="1"/>
          </p:cNvSpPr>
          <p:nvPr userDrawn="1"/>
        </p:nvSpPr>
        <p:spPr bwMode="auto">
          <a:xfrm rot="2700000">
            <a:off x="6972316" y="3121854"/>
            <a:ext cx="232280" cy="233480"/>
          </a:xfrm>
          <a:prstGeom prst="rect">
            <a:avLst/>
          </a:prstGeom>
          <a:solidFill>
            <a:srgbClr val="2492BE"/>
          </a:solidFill>
          <a:ln>
            <a:noFill/>
          </a:ln>
        </p:spPr>
        <p:txBody>
          <a:bodyPr vert="horz" wrap="square" lIns="121460" tIns="60731" rIns="121460" bIns="60731" numCol="1" anchor="t" anchorCtr="0" compatLnSpc="1"/>
          <a:lstStyle/>
          <a:p>
            <a:endParaRPr lang="id-ID" sz="3185">
              <a:latin typeface="Calibri" panose="020F0502020204030204" pitchFamily="34" charset="0"/>
              <a:cs typeface="Calibri" panose="020F0502020204030204" pitchFamily="34" charset="0"/>
            </a:endParaRPr>
          </a:p>
        </p:txBody>
      </p:sp>
      <p:sp>
        <p:nvSpPr>
          <p:cNvPr id="54" name="Rectangle 5"/>
          <p:cNvSpPr>
            <a:spLocks noChangeArrowheads="1"/>
          </p:cNvSpPr>
          <p:nvPr userDrawn="1"/>
        </p:nvSpPr>
        <p:spPr bwMode="auto">
          <a:xfrm rot="2700000">
            <a:off x="4854611" y="3124913"/>
            <a:ext cx="232280" cy="233480"/>
          </a:xfrm>
          <a:prstGeom prst="rect">
            <a:avLst/>
          </a:prstGeom>
          <a:solidFill>
            <a:srgbClr val="2492BE"/>
          </a:solidFill>
          <a:ln>
            <a:noFill/>
          </a:ln>
        </p:spPr>
        <p:txBody>
          <a:bodyPr vert="horz" wrap="square" lIns="121460" tIns="60731" rIns="121460" bIns="60731" numCol="1" anchor="t" anchorCtr="0" compatLnSpc="1"/>
          <a:lstStyle/>
          <a:p>
            <a:endParaRPr lang="id-ID" sz="3185">
              <a:latin typeface="Calibri" panose="020F0502020204030204" pitchFamily="34" charset="0"/>
              <a:cs typeface="Calibri" panose="020F0502020204030204" pitchFamily="34" charset="0"/>
            </a:endParaRPr>
          </a:p>
        </p:txBody>
      </p:sp>
      <p:sp>
        <p:nvSpPr>
          <p:cNvPr id="55" name="Rectangle 5"/>
          <p:cNvSpPr>
            <a:spLocks noChangeArrowheads="1"/>
          </p:cNvSpPr>
          <p:nvPr userDrawn="1"/>
        </p:nvSpPr>
        <p:spPr bwMode="auto">
          <a:xfrm rot="2700000">
            <a:off x="6972316" y="4438541"/>
            <a:ext cx="232280" cy="233480"/>
          </a:xfrm>
          <a:prstGeom prst="rect">
            <a:avLst/>
          </a:prstGeom>
          <a:solidFill>
            <a:srgbClr val="99C64C"/>
          </a:solidFill>
          <a:ln>
            <a:noFill/>
          </a:ln>
        </p:spPr>
        <p:txBody>
          <a:bodyPr vert="horz" wrap="square" lIns="121460" tIns="60731" rIns="121460" bIns="60731" numCol="1" anchor="t" anchorCtr="0" compatLnSpc="1"/>
          <a:lstStyle/>
          <a:p>
            <a:endParaRPr lang="id-ID" sz="3185">
              <a:latin typeface="Calibri" panose="020F0502020204030204" pitchFamily="34" charset="0"/>
              <a:cs typeface="Calibri" panose="020F0502020204030204" pitchFamily="34" charset="0"/>
            </a:endParaRPr>
          </a:p>
        </p:txBody>
      </p:sp>
      <p:cxnSp>
        <p:nvCxnSpPr>
          <p:cNvPr id="56" name="Straight Connector 55"/>
          <p:cNvCxnSpPr/>
          <p:nvPr userDrawn="1"/>
        </p:nvCxnSpPr>
        <p:spPr>
          <a:xfrm>
            <a:off x="4549058" y="629379"/>
            <a:ext cx="2949678" cy="0"/>
          </a:xfrm>
          <a:prstGeom prst="line">
            <a:avLst/>
          </a:prstGeom>
          <a:ln>
            <a:solidFill>
              <a:srgbClr val="C82621"/>
            </a:solidFill>
          </a:ln>
        </p:spPr>
        <p:style>
          <a:lnRef idx="1">
            <a:schemeClr val="accent1"/>
          </a:lnRef>
          <a:fillRef idx="0">
            <a:schemeClr val="accent1"/>
          </a:fillRef>
          <a:effectRef idx="0">
            <a:schemeClr val="accent1"/>
          </a:effectRef>
          <a:fontRef idx="minor">
            <a:schemeClr val="tx1"/>
          </a:fontRef>
        </p:style>
      </p:cxnSp>
      <p:sp>
        <p:nvSpPr>
          <p:cNvPr id="7" name="Content Placeholder 6"/>
          <p:cNvSpPr>
            <a:spLocks noGrp="1"/>
          </p:cNvSpPr>
          <p:nvPr>
            <p:ph sz="quarter" idx="13" hasCustomPrompt="1"/>
          </p:nvPr>
        </p:nvSpPr>
        <p:spPr>
          <a:xfrm>
            <a:off x="2791826" y="1737001"/>
            <a:ext cx="2014252" cy="271591"/>
          </a:xfrm>
          <a:prstGeom prst="rect">
            <a:avLst/>
          </a:prstGeom>
        </p:spPr>
        <p:txBody>
          <a:bodyPr/>
          <a:lstStyle>
            <a:lvl1pPr marL="0" marR="0" indent="0" algn="r" defTabSz="1214755" rtl="0" eaLnBrk="1" fontAlgn="auto" latinLnBrk="0" hangingPunct="1">
              <a:lnSpc>
                <a:spcPct val="90000"/>
              </a:lnSpc>
              <a:spcBef>
                <a:spcPts val="1330"/>
              </a:spcBef>
              <a:spcAft>
                <a:spcPts val="0"/>
              </a:spcAft>
              <a:buClrTx/>
              <a:buSzTx/>
              <a:buFont typeface="Arial" panose="020B0604020202020204" pitchFamily="34" charset="0"/>
              <a:buNone/>
              <a:defRPr sz="1600" baseline="0"/>
            </a:lvl1pPr>
          </a:lstStyle>
          <a:p>
            <a:pPr marL="0" marR="0" lvl="0" indent="0" algn="l" defTabSz="1214755" rtl="0" eaLnBrk="1" fontAlgn="auto" latinLnBrk="0" hangingPunct="1">
              <a:lnSpc>
                <a:spcPct val="90000"/>
              </a:lnSpc>
              <a:spcBef>
                <a:spcPts val="1330"/>
              </a:spcBef>
              <a:spcAft>
                <a:spcPts val="0"/>
              </a:spcAft>
              <a:buClrTx/>
              <a:buSzTx/>
              <a:buFont typeface="Arial" panose="020B0604020202020204" pitchFamily="34" charset="0"/>
              <a:buNone/>
              <a:defRPr/>
            </a:pPr>
            <a:r>
              <a:rPr lang="en-US" dirty="0" err="1">
                <a:solidFill>
                  <a:srgbClr val="B51E6A"/>
                </a:solidFill>
                <a:latin typeface="Calibri" panose="020F0502020204030204" pitchFamily="34" charset="0"/>
                <a:cs typeface="Calibri" panose="020F0502020204030204" pitchFamily="34" charset="0"/>
              </a:rPr>
              <a:t>Subitle</a:t>
            </a:r>
            <a:r>
              <a:rPr lang="en-US" dirty="0">
                <a:solidFill>
                  <a:srgbClr val="B51E6A"/>
                </a:solidFill>
                <a:latin typeface="Calibri" panose="020F0502020204030204" pitchFamily="34" charset="0"/>
                <a:cs typeface="Calibri" panose="020F0502020204030204" pitchFamily="34" charset="0"/>
              </a:rPr>
              <a:t> Example here</a:t>
            </a:r>
            <a:endParaRPr lang="en-US" dirty="0">
              <a:solidFill>
                <a:srgbClr val="B51E6A"/>
              </a:solidFill>
              <a:latin typeface="Calibri" panose="020F0502020204030204" pitchFamily="34" charset="0"/>
              <a:cs typeface="Calibri" panose="020F0502020204030204" pitchFamily="34" charset="0"/>
            </a:endParaRPr>
          </a:p>
        </p:txBody>
      </p:sp>
      <p:sp>
        <p:nvSpPr>
          <p:cNvPr id="57" name="Content Placeholder 6"/>
          <p:cNvSpPr>
            <a:spLocks noGrp="1"/>
          </p:cNvSpPr>
          <p:nvPr>
            <p:ph sz="quarter" idx="14" hasCustomPrompt="1"/>
          </p:nvPr>
        </p:nvSpPr>
        <p:spPr>
          <a:xfrm>
            <a:off x="1580781" y="2076968"/>
            <a:ext cx="3225298" cy="654428"/>
          </a:xfrm>
          <a:prstGeom prst="rect">
            <a:avLst/>
          </a:prstGeom>
        </p:spPr>
        <p:txBody>
          <a:bodyPr/>
          <a:lstStyle>
            <a:lvl1pPr marL="0" marR="0" indent="0" algn="r" defTabSz="1214755" rtl="0" eaLnBrk="1" fontAlgn="auto" latinLnBrk="0" hangingPunct="1">
              <a:lnSpc>
                <a:spcPct val="90000"/>
              </a:lnSpc>
              <a:spcBef>
                <a:spcPts val="1330"/>
              </a:spcBef>
              <a:spcAft>
                <a:spcPts val="0"/>
              </a:spcAft>
              <a:buClrTx/>
              <a:buSzTx/>
              <a:buFont typeface="Arial" panose="020B0604020202020204" pitchFamily="34" charset="0"/>
              <a:buNone/>
              <a:defRPr sz="1400" baseline="0">
                <a:solidFill>
                  <a:schemeClr val="bg1">
                    <a:lumMod val="50000"/>
                  </a:schemeClr>
                </a:solidFill>
              </a:defRPr>
            </a:lvl1pPr>
          </a:lstStyle>
          <a:p>
            <a:r>
              <a:rPr lang="en-US" dirty="0" err="1">
                <a:latin typeface="Calibri" panose="020F0502020204030204" pitchFamily="34" charset="0"/>
                <a:cs typeface="Calibri" panose="020F0502020204030204" pitchFamily="34" charset="0"/>
              </a:rPr>
              <a:t>Fusce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diam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tortor</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mattis</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quis</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dapibus</a:t>
            </a:r>
            <a:r>
              <a:rPr lang="en-US" dirty="0">
                <a:latin typeface="Calibri" panose="020F0502020204030204" pitchFamily="34" charset="0"/>
                <a:cs typeface="Calibri" panose="020F0502020204030204" pitchFamily="34" charset="0"/>
              </a:rPr>
              <a:t> vitae, </a:t>
            </a:r>
            <a:r>
              <a:rPr lang="en-US" dirty="0" err="1">
                <a:latin typeface="Calibri" panose="020F0502020204030204" pitchFamily="34" charset="0"/>
                <a:cs typeface="Calibri" panose="020F0502020204030204" pitchFamily="34" charset="0"/>
              </a:rPr>
              <a:t>euismod</a:t>
            </a:r>
            <a:r>
              <a:rPr lang="en-US" dirty="0">
                <a:latin typeface="Calibri" panose="020F0502020204030204" pitchFamily="34" charset="0"/>
                <a:cs typeface="Calibri" panose="020F0502020204030204" pitchFamily="34" charset="0"/>
              </a:rPr>
              <a:t> non </a:t>
            </a:r>
            <a:r>
              <a:rPr lang="en-US" dirty="0" err="1">
                <a:latin typeface="Calibri" panose="020F0502020204030204" pitchFamily="34" charset="0"/>
                <a:cs typeface="Calibri" panose="020F0502020204030204" pitchFamily="34" charset="0"/>
              </a:rPr>
              <a:t>purus</a:t>
            </a:r>
            <a:r>
              <a:rPr lang="en-US"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p:txBody>
      </p:sp>
      <p:sp>
        <p:nvSpPr>
          <p:cNvPr id="58" name="Content Placeholder 6"/>
          <p:cNvSpPr>
            <a:spLocks noGrp="1"/>
          </p:cNvSpPr>
          <p:nvPr>
            <p:ph sz="quarter" idx="15" hasCustomPrompt="1"/>
          </p:nvPr>
        </p:nvSpPr>
        <p:spPr>
          <a:xfrm>
            <a:off x="2791826" y="3085155"/>
            <a:ext cx="2014252" cy="271591"/>
          </a:xfrm>
          <a:prstGeom prst="rect">
            <a:avLst/>
          </a:prstGeom>
        </p:spPr>
        <p:txBody>
          <a:bodyPr/>
          <a:lstStyle>
            <a:lvl1pPr marL="0" marR="0" indent="0" algn="r" defTabSz="1214755" rtl="0" eaLnBrk="1" fontAlgn="auto" latinLnBrk="0" hangingPunct="1">
              <a:lnSpc>
                <a:spcPct val="90000"/>
              </a:lnSpc>
              <a:spcBef>
                <a:spcPts val="1330"/>
              </a:spcBef>
              <a:spcAft>
                <a:spcPts val="0"/>
              </a:spcAft>
              <a:buClrTx/>
              <a:buSzTx/>
              <a:buFont typeface="Arial" panose="020B0604020202020204" pitchFamily="34" charset="0"/>
              <a:buNone/>
              <a:defRPr sz="1600" baseline="0"/>
            </a:lvl1pPr>
          </a:lstStyle>
          <a:p>
            <a:pPr marL="0" marR="0" lvl="0" indent="0" algn="l" defTabSz="1214755" rtl="0" eaLnBrk="1" fontAlgn="auto" latinLnBrk="0" hangingPunct="1">
              <a:lnSpc>
                <a:spcPct val="90000"/>
              </a:lnSpc>
              <a:spcBef>
                <a:spcPts val="1330"/>
              </a:spcBef>
              <a:spcAft>
                <a:spcPts val="0"/>
              </a:spcAft>
              <a:buClrTx/>
              <a:buSzTx/>
              <a:buFont typeface="Arial" panose="020B0604020202020204" pitchFamily="34" charset="0"/>
              <a:buNone/>
              <a:defRPr/>
            </a:pPr>
            <a:r>
              <a:rPr lang="en-US" dirty="0" err="1">
                <a:solidFill>
                  <a:srgbClr val="B51E6A"/>
                </a:solidFill>
                <a:latin typeface="Calibri" panose="020F0502020204030204" pitchFamily="34" charset="0"/>
                <a:cs typeface="Calibri" panose="020F0502020204030204" pitchFamily="34" charset="0"/>
              </a:rPr>
              <a:t>Subitle</a:t>
            </a:r>
            <a:r>
              <a:rPr lang="en-US" dirty="0">
                <a:solidFill>
                  <a:srgbClr val="B51E6A"/>
                </a:solidFill>
                <a:latin typeface="Calibri" panose="020F0502020204030204" pitchFamily="34" charset="0"/>
                <a:cs typeface="Calibri" panose="020F0502020204030204" pitchFamily="34" charset="0"/>
              </a:rPr>
              <a:t> Example here</a:t>
            </a:r>
            <a:endParaRPr lang="en-US" dirty="0">
              <a:solidFill>
                <a:srgbClr val="B51E6A"/>
              </a:solidFill>
              <a:latin typeface="Calibri" panose="020F0502020204030204" pitchFamily="34" charset="0"/>
              <a:cs typeface="Calibri" panose="020F0502020204030204" pitchFamily="34" charset="0"/>
            </a:endParaRPr>
          </a:p>
        </p:txBody>
      </p:sp>
      <p:sp>
        <p:nvSpPr>
          <p:cNvPr id="59" name="Content Placeholder 6"/>
          <p:cNvSpPr>
            <a:spLocks noGrp="1"/>
          </p:cNvSpPr>
          <p:nvPr>
            <p:ph sz="quarter" idx="16" hasCustomPrompt="1"/>
          </p:nvPr>
        </p:nvSpPr>
        <p:spPr>
          <a:xfrm>
            <a:off x="1580781" y="3425122"/>
            <a:ext cx="3225298" cy="654428"/>
          </a:xfrm>
          <a:prstGeom prst="rect">
            <a:avLst/>
          </a:prstGeom>
        </p:spPr>
        <p:txBody>
          <a:bodyPr/>
          <a:lstStyle>
            <a:lvl1pPr marL="0" marR="0" indent="0" algn="r" defTabSz="1214755" rtl="0" eaLnBrk="1" fontAlgn="auto" latinLnBrk="0" hangingPunct="1">
              <a:lnSpc>
                <a:spcPct val="90000"/>
              </a:lnSpc>
              <a:spcBef>
                <a:spcPts val="1330"/>
              </a:spcBef>
              <a:spcAft>
                <a:spcPts val="0"/>
              </a:spcAft>
              <a:buClrTx/>
              <a:buSzTx/>
              <a:buFont typeface="Arial" panose="020B0604020202020204" pitchFamily="34" charset="0"/>
              <a:buNone/>
              <a:defRPr sz="1400" baseline="0">
                <a:solidFill>
                  <a:schemeClr val="bg1">
                    <a:lumMod val="50000"/>
                  </a:schemeClr>
                </a:solidFill>
              </a:defRPr>
            </a:lvl1pPr>
          </a:lstStyle>
          <a:p>
            <a:r>
              <a:rPr lang="en-US" dirty="0" err="1">
                <a:latin typeface="Calibri" panose="020F0502020204030204" pitchFamily="34" charset="0"/>
                <a:cs typeface="Calibri" panose="020F0502020204030204" pitchFamily="34" charset="0"/>
              </a:rPr>
              <a:t>Fusce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diam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tortor</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mattis</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quis</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dapibus</a:t>
            </a:r>
            <a:r>
              <a:rPr lang="en-US" dirty="0">
                <a:latin typeface="Calibri" panose="020F0502020204030204" pitchFamily="34" charset="0"/>
                <a:cs typeface="Calibri" panose="020F0502020204030204" pitchFamily="34" charset="0"/>
              </a:rPr>
              <a:t> vitae, </a:t>
            </a:r>
            <a:r>
              <a:rPr lang="en-US" dirty="0" err="1">
                <a:latin typeface="Calibri" panose="020F0502020204030204" pitchFamily="34" charset="0"/>
                <a:cs typeface="Calibri" panose="020F0502020204030204" pitchFamily="34" charset="0"/>
              </a:rPr>
              <a:t>euismod</a:t>
            </a:r>
            <a:r>
              <a:rPr lang="en-US" dirty="0">
                <a:latin typeface="Calibri" panose="020F0502020204030204" pitchFamily="34" charset="0"/>
                <a:cs typeface="Calibri" panose="020F0502020204030204" pitchFamily="34" charset="0"/>
              </a:rPr>
              <a:t> non </a:t>
            </a:r>
            <a:r>
              <a:rPr lang="en-US" dirty="0" err="1">
                <a:latin typeface="Calibri" panose="020F0502020204030204" pitchFamily="34" charset="0"/>
                <a:cs typeface="Calibri" panose="020F0502020204030204" pitchFamily="34" charset="0"/>
              </a:rPr>
              <a:t>purus</a:t>
            </a:r>
            <a:r>
              <a:rPr lang="en-US"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p:txBody>
      </p:sp>
      <p:sp>
        <p:nvSpPr>
          <p:cNvPr id="60" name="Content Placeholder 6"/>
          <p:cNvSpPr>
            <a:spLocks noGrp="1"/>
          </p:cNvSpPr>
          <p:nvPr>
            <p:ph sz="quarter" idx="17" hasCustomPrompt="1"/>
          </p:nvPr>
        </p:nvSpPr>
        <p:spPr>
          <a:xfrm>
            <a:off x="2791826" y="4398140"/>
            <a:ext cx="2014252" cy="271591"/>
          </a:xfrm>
          <a:prstGeom prst="rect">
            <a:avLst/>
          </a:prstGeom>
        </p:spPr>
        <p:txBody>
          <a:bodyPr/>
          <a:lstStyle>
            <a:lvl1pPr marL="0" marR="0" indent="0" algn="r" defTabSz="1214755" rtl="0" eaLnBrk="1" fontAlgn="auto" latinLnBrk="0" hangingPunct="1">
              <a:lnSpc>
                <a:spcPct val="90000"/>
              </a:lnSpc>
              <a:spcBef>
                <a:spcPts val="1330"/>
              </a:spcBef>
              <a:spcAft>
                <a:spcPts val="0"/>
              </a:spcAft>
              <a:buClrTx/>
              <a:buSzTx/>
              <a:buFont typeface="Arial" panose="020B0604020202020204" pitchFamily="34" charset="0"/>
              <a:buNone/>
              <a:defRPr sz="1600" baseline="0"/>
            </a:lvl1pPr>
          </a:lstStyle>
          <a:p>
            <a:pPr marL="0" marR="0" lvl="0" indent="0" algn="l" defTabSz="1214755" rtl="0" eaLnBrk="1" fontAlgn="auto" latinLnBrk="0" hangingPunct="1">
              <a:lnSpc>
                <a:spcPct val="90000"/>
              </a:lnSpc>
              <a:spcBef>
                <a:spcPts val="1330"/>
              </a:spcBef>
              <a:spcAft>
                <a:spcPts val="0"/>
              </a:spcAft>
              <a:buClrTx/>
              <a:buSzTx/>
              <a:buFont typeface="Arial" panose="020B0604020202020204" pitchFamily="34" charset="0"/>
              <a:buNone/>
              <a:defRPr/>
            </a:pPr>
            <a:r>
              <a:rPr lang="en-US" dirty="0" err="1">
                <a:solidFill>
                  <a:srgbClr val="B51E6A"/>
                </a:solidFill>
                <a:latin typeface="Calibri" panose="020F0502020204030204" pitchFamily="34" charset="0"/>
                <a:cs typeface="Calibri" panose="020F0502020204030204" pitchFamily="34" charset="0"/>
              </a:rPr>
              <a:t>Subitle</a:t>
            </a:r>
            <a:r>
              <a:rPr lang="en-US" dirty="0">
                <a:solidFill>
                  <a:srgbClr val="B51E6A"/>
                </a:solidFill>
                <a:latin typeface="Calibri" panose="020F0502020204030204" pitchFamily="34" charset="0"/>
                <a:cs typeface="Calibri" panose="020F0502020204030204" pitchFamily="34" charset="0"/>
              </a:rPr>
              <a:t> Example here</a:t>
            </a:r>
            <a:endParaRPr lang="en-US" dirty="0">
              <a:solidFill>
                <a:srgbClr val="B51E6A"/>
              </a:solidFill>
              <a:latin typeface="Calibri" panose="020F0502020204030204" pitchFamily="34" charset="0"/>
              <a:cs typeface="Calibri" panose="020F0502020204030204" pitchFamily="34" charset="0"/>
            </a:endParaRPr>
          </a:p>
        </p:txBody>
      </p:sp>
      <p:sp>
        <p:nvSpPr>
          <p:cNvPr id="61" name="Content Placeholder 6"/>
          <p:cNvSpPr>
            <a:spLocks noGrp="1"/>
          </p:cNvSpPr>
          <p:nvPr>
            <p:ph sz="quarter" idx="18" hasCustomPrompt="1"/>
          </p:nvPr>
        </p:nvSpPr>
        <p:spPr>
          <a:xfrm>
            <a:off x="1580781" y="4738108"/>
            <a:ext cx="3225298" cy="654428"/>
          </a:xfrm>
          <a:prstGeom prst="rect">
            <a:avLst/>
          </a:prstGeom>
        </p:spPr>
        <p:txBody>
          <a:bodyPr/>
          <a:lstStyle>
            <a:lvl1pPr marL="0" marR="0" indent="0" algn="r" defTabSz="1214755" rtl="0" eaLnBrk="1" fontAlgn="auto" latinLnBrk="0" hangingPunct="1">
              <a:lnSpc>
                <a:spcPct val="90000"/>
              </a:lnSpc>
              <a:spcBef>
                <a:spcPts val="1330"/>
              </a:spcBef>
              <a:spcAft>
                <a:spcPts val="0"/>
              </a:spcAft>
              <a:buClrTx/>
              <a:buSzTx/>
              <a:buFont typeface="Arial" panose="020B0604020202020204" pitchFamily="34" charset="0"/>
              <a:buNone/>
              <a:defRPr sz="1400" baseline="0">
                <a:solidFill>
                  <a:schemeClr val="bg1">
                    <a:lumMod val="50000"/>
                  </a:schemeClr>
                </a:solidFill>
              </a:defRPr>
            </a:lvl1pPr>
          </a:lstStyle>
          <a:p>
            <a:r>
              <a:rPr lang="en-US" dirty="0" err="1">
                <a:latin typeface="Calibri" panose="020F0502020204030204" pitchFamily="34" charset="0"/>
                <a:cs typeface="Calibri" panose="020F0502020204030204" pitchFamily="34" charset="0"/>
              </a:rPr>
              <a:t>Fusce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diam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tortor</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mattis</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quis</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dapibus</a:t>
            </a:r>
            <a:r>
              <a:rPr lang="en-US" dirty="0">
                <a:latin typeface="Calibri" panose="020F0502020204030204" pitchFamily="34" charset="0"/>
                <a:cs typeface="Calibri" panose="020F0502020204030204" pitchFamily="34" charset="0"/>
              </a:rPr>
              <a:t> vitae, </a:t>
            </a:r>
            <a:r>
              <a:rPr lang="en-US" dirty="0" err="1">
                <a:latin typeface="Calibri" panose="020F0502020204030204" pitchFamily="34" charset="0"/>
                <a:cs typeface="Calibri" panose="020F0502020204030204" pitchFamily="34" charset="0"/>
              </a:rPr>
              <a:t>euismod</a:t>
            </a:r>
            <a:r>
              <a:rPr lang="en-US" dirty="0">
                <a:latin typeface="Calibri" panose="020F0502020204030204" pitchFamily="34" charset="0"/>
                <a:cs typeface="Calibri" panose="020F0502020204030204" pitchFamily="34" charset="0"/>
              </a:rPr>
              <a:t> non </a:t>
            </a:r>
            <a:r>
              <a:rPr lang="en-US" dirty="0" err="1">
                <a:latin typeface="Calibri" panose="020F0502020204030204" pitchFamily="34" charset="0"/>
                <a:cs typeface="Calibri" panose="020F0502020204030204" pitchFamily="34" charset="0"/>
              </a:rPr>
              <a:t>purus</a:t>
            </a:r>
            <a:r>
              <a:rPr lang="en-US"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p:txBody>
      </p:sp>
      <p:sp>
        <p:nvSpPr>
          <p:cNvPr id="62" name="Content Placeholder 6"/>
          <p:cNvSpPr>
            <a:spLocks noGrp="1"/>
          </p:cNvSpPr>
          <p:nvPr>
            <p:ph sz="quarter" idx="19" hasCustomPrompt="1"/>
          </p:nvPr>
        </p:nvSpPr>
        <p:spPr>
          <a:xfrm>
            <a:off x="7363826" y="4398140"/>
            <a:ext cx="2014252" cy="271591"/>
          </a:xfrm>
          <a:prstGeom prst="rect">
            <a:avLst/>
          </a:prstGeom>
        </p:spPr>
        <p:txBody>
          <a:bodyPr/>
          <a:lstStyle>
            <a:lvl1pPr marL="0" marR="0" indent="0" algn="l" defTabSz="1214755" rtl="0" eaLnBrk="1" fontAlgn="auto" latinLnBrk="0" hangingPunct="1">
              <a:lnSpc>
                <a:spcPct val="90000"/>
              </a:lnSpc>
              <a:spcBef>
                <a:spcPts val="1330"/>
              </a:spcBef>
              <a:spcAft>
                <a:spcPts val="0"/>
              </a:spcAft>
              <a:buClrTx/>
              <a:buSzTx/>
              <a:buFont typeface="Arial" panose="020B0604020202020204" pitchFamily="34" charset="0"/>
              <a:buNone/>
              <a:defRPr sz="1600" baseline="0"/>
            </a:lvl1pPr>
          </a:lstStyle>
          <a:p>
            <a:pPr marL="0" marR="0" lvl="0" indent="0" algn="l" defTabSz="1214755" rtl="0" eaLnBrk="1" fontAlgn="auto" latinLnBrk="0" hangingPunct="1">
              <a:lnSpc>
                <a:spcPct val="90000"/>
              </a:lnSpc>
              <a:spcBef>
                <a:spcPts val="1330"/>
              </a:spcBef>
              <a:spcAft>
                <a:spcPts val="0"/>
              </a:spcAft>
              <a:buClrTx/>
              <a:buSzTx/>
              <a:buFont typeface="Arial" panose="020B0604020202020204" pitchFamily="34" charset="0"/>
              <a:buNone/>
              <a:defRPr/>
            </a:pPr>
            <a:r>
              <a:rPr lang="en-US" dirty="0" err="1">
                <a:solidFill>
                  <a:srgbClr val="B51E6A"/>
                </a:solidFill>
                <a:latin typeface="Calibri" panose="020F0502020204030204" pitchFamily="34" charset="0"/>
                <a:cs typeface="Calibri" panose="020F0502020204030204" pitchFamily="34" charset="0"/>
              </a:rPr>
              <a:t>Subitle</a:t>
            </a:r>
            <a:r>
              <a:rPr lang="en-US" dirty="0">
                <a:solidFill>
                  <a:srgbClr val="B51E6A"/>
                </a:solidFill>
                <a:latin typeface="Calibri" panose="020F0502020204030204" pitchFamily="34" charset="0"/>
                <a:cs typeface="Calibri" panose="020F0502020204030204" pitchFamily="34" charset="0"/>
              </a:rPr>
              <a:t> Example here</a:t>
            </a:r>
            <a:endParaRPr lang="en-US" dirty="0">
              <a:solidFill>
                <a:srgbClr val="B51E6A"/>
              </a:solidFill>
              <a:latin typeface="Calibri" panose="020F0502020204030204" pitchFamily="34" charset="0"/>
              <a:cs typeface="Calibri" panose="020F0502020204030204" pitchFamily="34" charset="0"/>
            </a:endParaRPr>
          </a:p>
        </p:txBody>
      </p:sp>
      <p:sp>
        <p:nvSpPr>
          <p:cNvPr id="63" name="Content Placeholder 6"/>
          <p:cNvSpPr>
            <a:spLocks noGrp="1"/>
          </p:cNvSpPr>
          <p:nvPr>
            <p:ph sz="quarter" idx="20" hasCustomPrompt="1"/>
          </p:nvPr>
        </p:nvSpPr>
        <p:spPr>
          <a:xfrm>
            <a:off x="7363826" y="4738108"/>
            <a:ext cx="3225298" cy="654428"/>
          </a:xfrm>
          <a:prstGeom prst="rect">
            <a:avLst/>
          </a:prstGeom>
        </p:spPr>
        <p:txBody>
          <a:bodyPr/>
          <a:lstStyle>
            <a:lvl1pPr marL="0" marR="0" indent="0" algn="l" defTabSz="1214755" rtl="0" eaLnBrk="1" fontAlgn="auto" latinLnBrk="0" hangingPunct="1">
              <a:lnSpc>
                <a:spcPct val="90000"/>
              </a:lnSpc>
              <a:spcBef>
                <a:spcPts val="1330"/>
              </a:spcBef>
              <a:spcAft>
                <a:spcPts val="0"/>
              </a:spcAft>
              <a:buClrTx/>
              <a:buSzTx/>
              <a:buFont typeface="Arial" panose="020B0604020202020204" pitchFamily="34" charset="0"/>
              <a:buNone/>
              <a:defRPr sz="1400" baseline="0">
                <a:solidFill>
                  <a:schemeClr val="bg1">
                    <a:lumMod val="50000"/>
                  </a:schemeClr>
                </a:solidFill>
              </a:defRPr>
            </a:lvl1pPr>
          </a:lstStyle>
          <a:p>
            <a:r>
              <a:rPr lang="en-US" dirty="0" err="1">
                <a:latin typeface="Calibri" panose="020F0502020204030204" pitchFamily="34" charset="0"/>
                <a:cs typeface="Calibri" panose="020F0502020204030204" pitchFamily="34" charset="0"/>
              </a:rPr>
              <a:t>Fusce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diam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tortor</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mattis</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quis</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dapibus</a:t>
            </a:r>
            <a:r>
              <a:rPr lang="en-US" dirty="0">
                <a:latin typeface="Calibri" panose="020F0502020204030204" pitchFamily="34" charset="0"/>
                <a:cs typeface="Calibri" panose="020F0502020204030204" pitchFamily="34" charset="0"/>
              </a:rPr>
              <a:t> vitae, </a:t>
            </a:r>
            <a:r>
              <a:rPr lang="en-US" dirty="0" err="1">
                <a:latin typeface="Calibri" panose="020F0502020204030204" pitchFamily="34" charset="0"/>
                <a:cs typeface="Calibri" panose="020F0502020204030204" pitchFamily="34" charset="0"/>
              </a:rPr>
              <a:t>euismod</a:t>
            </a:r>
            <a:r>
              <a:rPr lang="en-US" dirty="0">
                <a:latin typeface="Calibri" panose="020F0502020204030204" pitchFamily="34" charset="0"/>
                <a:cs typeface="Calibri" panose="020F0502020204030204" pitchFamily="34" charset="0"/>
              </a:rPr>
              <a:t> non </a:t>
            </a:r>
            <a:r>
              <a:rPr lang="en-US" dirty="0" err="1">
                <a:latin typeface="Calibri" panose="020F0502020204030204" pitchFamily="34" charset="0"/>
                <a:cs typeface="Calibri" panose="020F0502020204030204" pitchFamily="34" charset="0"/>
              </a:rPr>
              <a:t>purus</a:t>
            </a:r>
            <a:r>
              <a:rPr lang="en-US"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p:txBody>
      </p:sp>
      <p:sp>
        <p:nvSpPr>
          <p:cNvPr id="65" name="Content Placeholder 6"/>
          <p:cNvSpPr>
            <a:spLocks noGrp="1"/>
          </p:cNvSpPr>
          <p:nvPr>
            <p:ph sz="quarter" idx="21" hasCustomPrompt="1"/>
          </p:nvPr>
        </p:nvSpPr>
        <p:spPr>
          <a:xfrm>
            <a:off x="7363826" y="3096879"/>
            <a:ext cx="2014252" cy="271591"/>
          </a:xfrm>
          <a:prstGeom prst="rect">
            <a:avLst/>
          </a:prstGeom>
        </p:spPr>
        <p:txBody>
          <a:bodyPr/>
          <a:lstStyle>
            <a:lvl1pPr marL="0" marR="0" indent="0" algn="l" defTabSz="1214755" rtl="0" eaLnBrk="1" fontAlgn="auto" latinLnBrk="0" hangingPunct="1">
              <a:lnSpc>
                <a:spcPct val="90000"/>
              </a:lnSpc>
              <a:spcBef>
                <a:spcPts val="1330"/>
              </a:spcBef>
              <a:spcAft>
                <a:spcPts val="0"/>
              </a:spcAft>
              <a:buClrTx/>
              <a:buSzTx/>
              <a:buFont typeface="Arial" panose="020B0604020202020204" pitchFamily="34" charset="0"/>
              <a:buNone/>
              <a:defRPr sz="1600" baseline="0"/>
            </a:lvl1pPr>
          </a:lstStyle>
          <a:p>
            <a:pPr marL="0" marR="0" lvl="0" indent="0" algn="l" defTabSz="1214755" rtl="0" eaLnBrk="1" fontAlgn="auto" latinLnBrk="0" hangingPunct="1">
              <a:lnSpc>
                <a:spcPct val="90000"/>
              </a:lnSpc>
              <a:spcBef>
                <a:spcPts val="1330"/>
              </a:spcBef>
              <a:spcAft>
                <a:spcPts val="0"/>
              </a:spcAft>
              <a:buClrTx/>
              <a:buSzTx/>
              <a:buFont typeface="Arial" panose="020B0604020202020204" pitchFamily="34" charset="0"/>
              <a:buNone/>
              <a:defRPr/>
            </a:pPr>
            <a:r>
              <a:rPr lang="en-US" dirty="0" err="1">
                <a:solidFill>
                  <a:srgbClr val="B51E6A"/>
                </a:solidFill>
                <a:latin typeface="Calibri" panose="020F0502020204030204" pitchFamily="34" charset="0"/>
                <a:cs typeface="Calibri" panose="020F0502020204030204" pitchFamily="34" charset="0"/>
              </a:rPr>
              <a:t>Subitle</a:t>
            </a:r>
            <a:r>
              <a:rPr lang="en-US" dirty="0">
                <a:solidFill>
                  <a:srgbClr val="B51E6A"/>
                </a:solidFill>
                <a:latin typeface="Calibri" panose="020F0502020204030204" pitchFamily="34" charset="0"/>
                <a:cs typeface="Calibri" panose="020F0502020204030204" pitchFamily="34" charset="0"/>
              </a:rPr>
              <a:t> Example here</a:t>
            </a:r>
            <a:endParaRPr lang="en-US" dirty="0">
              <a:solidFill>
                <a:srgbClr val="B51E6A"/>
              </a:solidFill>
              <a:latin typeface="Calibri" panose="020F0502020204030204" pitchFamily="34" charset="0"/>
              <a:cs typeface="Calibri" panose="020F0502020204030204" pitchFamily="34" charset="0"/>
            </a:endParaRPr>
          </a:p>
        </p:txBody>
      </p:sp>
      <p:sp>
        <p:nvSpPr>
          <p:cNvPr id="66" name="Content Placeholder 6"/>
          <p:cNvSpPr>
            <a:spLocks noGrp="1"/>
          </p:cNvSpPr>
          <p:nvPr>
            <p:ph sz="quarter" idx="22" hasCustomPrompt="1"/>
          </p:nvPr>
        </p:nvSpPr>
        <p:spPr>
          <a:xfrm>
            <a:off x="7363826" y="3436847"/>
            <a:ext cx="3225298" cy="654428"/>
          </a:xfrm>
          <a:prstGeom prst="rect">
            <a:avLst/>
          </a:prstGeom>
        </p:spPr>
        <p:txBody>
          <a:bodyPr/>
          <a:lstStyle>
            <a:lvl1pPr marL="0" marR="0" indent="0" algn="l" defTabSz="1214755" rtl="0" eaLnBrk="1" fontAlgn="auto" latinLnBrk="0" hangingPunct="1">
              <a:lnSpc>
                <a:spcPct val="90000"/>
              </a:lnSpc>
              <a:spcBef>
                <a:spcPts val="1330"/>
              </a:spcBef>
              <a:spcAft>
                <a:spcPts val="0"/>
              </a:spcAft>
              <a:buClrTx/>
              <a:buSzTx/>
              <a:buFont typeface="Arial" panose="020B0604020202020204" pitchFamily="34" charset="0"/>
              <a:buNone/>
              <a:defRPr sz="1400" baseline="0">
                <a:solidFill>
                  <a:schemeClr val="bg1">
                    <a:lumMod val="50000"/>
                  </a:schemeClr>
                </a:solidFill>
              </a:defRPr>
            </a:lvl1pPr>
          </a:lstStyle>
          <a:p>
            <a:r>
              <a:rPr lang="en-US" dirty="0" err="1">
                <a:latin typeface="Calibri" panose="020F0502020204030204" pitchFamily="34" charset="0"/>
                <a:cs typeface="Calibri" panose="020F0502020204030204" pitchFamily="34" charset="0"/>
              </a:rPr>
              <a:t>Fusce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diam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tortor</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mattis</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quis</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dapibus</a:t>
            </a:r>
            <a:r>
              <a:rPr lang="en-US" dirty="0">
                <a:latin typeface="Calibri" panose="020F0502020204030204" pitchFamily="34" charset="0"/>
                <a:cs typeface="Calibri" panose="020F0502020204030204" pitchFamily="34" charset="0"/>
              </a:rPr>
              <a:t> vitae, </a:t>
            </a:r>
            <a:r>
              <a:rPr lang="en-US" dirty="0" err="1">
                <a:latin typeface="Calibri" panose="020F0502020204030204" pitchFamily="34" charset="0"/>
                <a:cs typeface="Calibri" panose="020F0502020204030204" pitchFamily="34" charset="0"/>
              </a:rPr>
              <a:t>euismod</a:t>
            </a:r>
            <a:r>
              <a:rPr lang="en-US" dirty="0">
                <a:latin typeface="Calibri" panose="020F0502020204030204" pitchFamily="34" charset="0"/>
                <a:cs typeface="Calibri" panose="020F0502020204030204" pitchFamily="34" charset="0"/>
              </a:rPr>
              <a:t> non </a:t>
            </a:r>
            <a:r>
              <a:rPr lang="en-US" dirty="0" err="1">
                <a:latin typeface="Calibri" panose="020F0502020204030204" pitchFamily="34" charset="0"/>
                <a:cs typeface="Calibri" panose="020F0502020204030204" pitchFamily="34" charset="0"/>
              </a:rPr>
              <a:t>purus</a:t>
            </a:r>
            <a:r>
              <a:rPr lang="en-US"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p:txBody>
      </p:sp>
      <p:sp>
        <p:nvSpPr>
          <p:cNvPr id="67" name="Content Placeholder 6"/>
          <p:cNvSpPr>
            <a:spLocks noGrp="1"/>
          </p:cNvSpPr>
          <p:nvPr>
            <p:ph sz="quarter" idx="23" hasCustomPrompt="1"/>
          </p:nvPr>
        </p:nvSpPr>
        <p:spPr>
          <a:xfrm>
            <a:off x="7363826" y="1783895"/>
            <a:ext cx="2014252" cy="271591"/>
          </a:xfrm>
          <a:prstGeom prst="rect">
            <a:avLst/>
          </a:prstGeom>
        </p:spPr>
        <p:txBody>
          <a:bodyPr/>
          <a:lstStyle>
            <a:lvl1pPr marL="0" marR="0" indent="0" algn="l" defTabSz="1214755" rtl="0" eaLnBrk="1" fontAlgn="auto" latinLnBrk="0" hangingPunct="1">
              <a:lnSpc>
                <a:spcPct val="90000"/>
              </a:lnSpc>
              <a:spcBef>
                <a:spcPts val="1330"/>
              </a:spcBef>
              <a:spcAft>
                <a:spcPts val="0"/>
              </a:spcAft>
              <a:buClrTx/>
              <a:buSzTx/>
              <a:buFont typeface="Arial" panose="020B0604020202020204" pitchFamily="34" charset="0"/>
              <a:buNone/>
              <a:defRPr sz="1600" baseline="0"/>
            </a:lvl1pPr>
          </a:lstStyle>
          <a:p>
            <a:pPr marL="0" marR="0" lvl="0" indent="0" algn="l" defTabSz="1214755" rtl="0" eaLnBrk="1" fontAlgn="auto" latinLnBrk="0" hangingPunct="1">
              <a:lnSpc>
                <a:spcPct val="90000"/>
              </a:lnSpc>
              <a:spcBef>
                <a:spcPts val="1330"/>
              </a:spcBef>
              <a:spcAft>
                <a:spcPts val="0"/>
              </a:spcAft>
              <a:buClrTx/>
              <a:buSzTx/>
              <a:buFont typeface="Arial" panose="020B0604020202020204" pitchFamily="34" charset="0"/>
              <a:buNone/>
              <a:defRPr/>
            </a:pPr>
            <a:r>
              <a:rPr lang="en-US" dirty="0" err="1">
                <a:solidFill>
                  <a:srgbClr val="B51E6A"/>
                </a:solidFill>
                <a:latin typeface="Calibri" panose="020F0502020204030204" pitchFamily="34" charset="0"/>
                <a:cs typeface="Calibri" panose="020F0502020204030204" pitchFamily="34" charset="0"/>
              </a:rPr>
              <a:t>Subitle</a:t>
            </a:r>
            <a:r>
              <a:rPr lang="en-US" dirty="0">
                <a:solidFill>
                  <a:srgbClr val="B51E6A"/>
                </a:solidFill>
                <a:latin typeface="Calibri" panose="020F0502020204030204" pitchFamily="34" charset="0"/>
                <a:cs typeface="Calibri" panose="020F0502020204030204" pitchFamily="34" charset="0"/>
              </a:rPr>
              <a:t> Example here</a:t>
            </a:r>
            <a:endParaRPr lang="en-US" dirty="0">
              <a:solidFill>
                <a:srgbClr val="B51E6A"/>
              </a:solidFill>
              <a:latin typeface="Calibri" panose="020F0502020204030204" pitchFamily="34" charset="0"/>
              <a:cs typeface="Calibri" panose="020F0502020204030204" pitchFamily="34" charset="0"/>
            </a:endParaRPr>
          </a:p>
        </p:txBody>
      </p:sp>
      <p:sp>
        <p:nvSpPr>
          <p:cNvPr id="68" name="Content Placeholder 6"/>
          <p:cNvSpPr>
            <a:spLocks noGrp="1"/>
          </p:cNvSpPr>
          <p:nvPr>
            <p:ph sz="quarter" idx="24" hasCustomPrompt="1"/>
          </p:nvPr>
        </p:nvSpPr>
        <p:spPr>
          <a:xfrm>
            <a:off x="7363826" y="2123863"/>
            <a:ext cx="3225298" cy="654428"/>
          </a:xfrm>
          <a:prstGeom prst="rect">
            <a:avLst/>
          </a:prstGeom>
        </p:spPr>
        <p:txBody>
          <a:bodyPr/>
          <a:lstStyle>
            <a:lvl1pPr marL="0" marR="0" indent="0" algn="l" defTabSz="1214755" rtl="0" eaLnBrk="1" fontAlgn="auto" latinLnBrk="0" hangingPunct="1">
              <a:lnSpc>
                <a:spcPct val="90000"/>
              </a:lnSpc>
              <a:spcBef>
                <a:spcPts val="1330"/>
              </a:spcBef>
              <a:spcAft>
                <a:spcPts val="0"/>
              </a:spcAft>
              <a:buClrTx/>
              <a:buSzTx/>
              <a:buFont typeface="Arial" panose="020B0604020202020204" pitchFamily="34" charset="0"/>
              <a:buNone/>
              <a:defRPr sz="1400" baseline="0">
                <a:solidFill>
                  <a:schemeClr val="bg1">
                    <a:lumMod val="50000"/>
                  </a:schemeClr>
                </a:solidFill>
              </a:defRPr>
            </a:lvl1pPr>
          </a:lstStyle>
          <a:p>
            <a:r>
              <a:rPr lang="en-US" dirty="0" err="1">
                <a:latin typeface="Calibri" panose="020F0502020204030204" pitchFamily="34" charset="0"/>
                <a:cs typeface="Calibri" panose="020F0502020204030204" pitchFamily="34" charset="0"/>
              </a:rPr>
              <a:t>Fusce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diam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tortor</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mattis</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quis</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dapibus</a:t>
            </a:r>
            <a:r>
              <a:rPr lang="en-US" dirty="0">
                <a:latin typeface="Calibri" panose="020F0502020204030204" pitchFamily="34" charset="0"/>
                <a:cs typeface="Calibri" panose="020F0502020204030204" pitchFamily="34" charset="0"/>
              </a:rPr>
              <a:t> vitae, </a:t>
            </a:r>
            <a:r>
              <a:rPr lang="en-US" dirty="0" err="1">
                <a:latin typeface="Calibri" panose="020F0502020204030204" pitchFamily="34" charset="0"/>
                <a:cs typeface="Calibri" panose="020F0502020204030204" pitchFamily="34" charset="0"/>
              </a:rPr>
              <a:t>euismod</a:t>
            </a:r>
            <a:r>
              <a:rPr lang="en-US" dirty="0">
                <a:latin typeface="Calibri" panose="020F0502020204030204" pitchFamily="34" charset="0"/>
                <a:cs typeface="Calibri" panose="020F0502020204030204" pitchFamily="34" charset="0"/>
              </a:rPr>
              <a:t> non </a:t>
            </a:r>
            <a:r>
              <a:rPr lang="en-US" dirty="0" err="1">
                <a:latin typeface="Calibri" panose="020F0502020204030204" pitchFamily="34" charset="0"/>
                <a:cs typeface="Calibri" panose="020F0502020204030204" pitchFamily="34" charset="0"/>
              </a:rPr>
              <a:t>purus</a:t>
            </a:r>
            <a:r>
              <a:rPr lang="en-US"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p:txBody>
      </p:sp>
      <p:sp>
        <p:nvSpPr>
          <p:cNvPr id="5" name="Slide Number Placeholder 4"/>
          <p:cNvSpPr>
            <a:spLocks noGrp="1"/>
          </p:cNvSpPr>
          <p:nvPr>
            <p:ph type="sldNum" sz="quarter" idx="26"/>
          </p:nvPr>
        </p:nvSpPr>
        <p:spPr/>
        <p:txBody>
          <a:bodyPr/>
          <a:lstStyle/>
          <a:p>
            <a:fld id="{1755F6D2-49A6-E64A-811B-3E9DE07970BF}"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300"/>
                                  </p:stCondLst>
                                  <p:childTnLst>
                                    <p:set>
                                      <p:cBhvr>
                                        <p:cTn id="6" dur="1" fill="hold">
                                          <p:stCondLst>
                                            <p:cond delay="0"/>
                                          </p:stCondLst>
                                        </p:cTn>
                                        <p:tgtEl>
                                          <p:spTgt spid="37"/>
                                        </p:tgtEl>
                                        <p:attrNameLst>
                                          <p:attrName>style.visibility</p:attrName>
                                        </p:attrNameLst>
                                      </p:cBhvr>
                                      <p:to>
                                        <p:strVal val="visible"/>
                                      </p:to>
                                    </p:set>
                                    <p:anim calcmode="lin" valueType="num">
                                      <p:cBhvr>
                                        <p:cTn id="7" dur="400" fill="hold"/>
                                        <p:tgtEl>
                                          <p:spTgt spid="37"/>
                                        </p:tgtEl>
                                        <p:attrNameLst>
                                          <p:attrName>ppt_w</p:attrName>
                                        </p:attrNameLst>
                                      </p:cBhvr>
                                      <p:tavLst>
                                        <p:tav tm="0">
                                          <p:val>
                                            <p:fltVal val="0"/>
                                          </p:val>
                                        </p:tav>
                                        <p:tav tm="100000">
                                          <p:val>
                                            <p:strVal val="#ppt_w"/>
                                          </p:val>
                                        </p:tav>
                                      </p:tavLst>
                                    </p:anim>
                                    <p:anim calcmode="lin" valueType="num">
                                      <p:cBhvr>
                                        <p:cTn id="8" dur="400" fill="hold"/>
                                        <p:tgtEl>
                                          <p:spTgt spid="37"/>
                                        </p:tgtEl>
                                        <p:attrNameLst>
                                          <p:attrName>ppt_h</p:attrName>
                                        </p:attrNameLst>
                                      </p:cBhvr>
                                      <p:tavLst>
                                        <p:tav tm="0">
                                          <p:val>
                                            <p:fltVal val="0"/>
                                          </p:val>
                                        </p:tav>
                                        <p:tav tm="100000">
                                          <p:val>
                                            <p:strVal val="#ppt_h"/>
                                          </p:val>
                                        </p:tav>
                                      </p:tavLst>
                                    </p:anim>
                                    <p:animEffect transition="in" filter="fade">
                                      <p:cBhvr>
                                        <p:cTn id="9" dur="400"/>
                                        <p:tgtEl>
                                          <p:spTgt spid="37"/>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42"/>
                                        </p:tgtEl>
                                        <p:attrNameLst>
                                          <p:attrName>style.visibility</p:attrName>
                                        </p:attrNameLst>
                                      </p:cBhvr>
                                      <p:to>
                                        <p:strVal val="visible"/>
                                      </p:to>
                                    </p:set>
                                    <p:anim calcmode="lin" valueType="num">
                                      <p:cBhvr>
                                        <p:cTn id="12" dur="400" fill="hold"/>
                                        <p:tgtEl>
                                          <p:spTgt spid="42"/>
                                        </p:tgtEl>
                                        <p:attrNameLst>
                                          <p:attrName>ppt_w</p:attrName>
                                        </p:attrNameLst>
                                      </p:cBhvr>
                                      <p:tavLst>
                                        <p:tav tm="0">
                                          <p:val>
                                            <p:fltVal val="0"/>
                                          </p:val>
                                        </p:tav>
                                        <p:tav tm="100000">
                                          <p:val>
                                            <p:strVal val="#ppt_w"/>
                                          </p:val>
                                        </p:tav>
                                      </p:tavLst>
                                    </p:anim>
                                    <p:anim calcmode="lin" valueType="num">
                                      <p:cBhvr>
                                        <p:cTn id="13" dur="400" fill="hold"/>
                                        <p:tgtEl>
                                          <p:spTgt spid="42"/>
                                        </p:tgtEl>
                                        <p:attrNameLst>
                                          <p:attrName>ppt_h</p:attrName>
                                        </p:attrNameLst>
                                      </p:cBhvr>
                                      <p:tavLst>
                                        <p:tav tm="0">
                                          <p:val>
                                            <p:fltVal val="0"/>
                                          </p:val>
                                        </p:tav>
                                        <p:tav tm="100000">
                                          <p:val>
                                            <p:strVal val="#ppt_h"/>
                                          </p:val>
                                        </p:tav>
                                      </p:tavLst>
                                    </p:anim>
                                    <p:animEffect transition="in" filter="fade">
                                      <p:cBhvr>
                                        <p:cTn id="14" dur="400"/>
                                        <p:tgtEl>
                                          <p:spTgt spid="42"/>
                                        </p:tgtEl>
                                      </p:cBhvr>
                                    </p:animEffect>
                                  </p:childTnLst>
                                </p:cTn>
                              </p:par>
                              <p:par>
                                <p:cTn id="15" presetID="53" presetClass="entr" presetSubtype="16" fill="hold" grpId="0" nodeType="withEffect">
                                  <p:stCondLst>
                                    <p:cond delay="300"/>
                                  </p:stCondLst>
                                  <p:childTnLst>
                                    <p:set>
                                      <p:cBhvr>
                                        <p:cTn id="16" dur="1" fill="hold">
                                          <p:stCondLst>
                                            <p:cond delay="0"/>
                                          </p:stCondLst>
                                        </p:cTn>
                                        <p:tgtEl>
                                          <p:spTgt spid="43"/>
                                        </p:tgtEl>
                                        <p:attrNameLst>
                                          <p:attrName>style.visibility</p:attrName>
                                        </p:attrNameLst>
                                      </p:cBhvr>
                                      <p:to>
                                        <p:strVal val="visible"/>
                                      </p:to>
                                    </p:set>
                                    <p:anim calcmode="lin" valueType="num">
                                      <p:cBhvr>
                                        <p:cTn id="17" dur="400" fill="hold"/>
                                        <p:tgtEl>
                                          <p:spTgt spid="43"/>
                                        </p:tgtEl>
                                        <p:attrNameLst>
                                          <p:attrName>ppt_w</p:attrName>
                                        </p:attrNameLst>
                                      </p:cBhvr>
                                      <p:tavLst>
                                        <p:tav tm="0">
                                          <p:val>
                                            <p:fltVal val="0"/>
                                          </p:val>
                                        </p:tav>
                                        <p:tav tm="100000">
                                          <p:val>
                                            <p:strVal val="#ppt_w"/>
                                          </p:val>
                                        </p:tav>
                                      </p:tavLst>
                                    </p:anim>
                                    <p:anim calcmode="lin" valueType="num">
                                      <p:cBhvr>
                                        <p:cTn id="18" dur="400" fill="hold"/>
                                        <p:tgtEl>
                                          <p:spTgt spid="43"/>
                                        </p:tgtEl>
                                        <p:attrNameLst>
                                          <p:attrName>ppt_h</p:attrName>
                                        </p:attrNameLst>
                                      </p:cBhvr>
                                      <p:tavLst>
                                        <p:tav tm="0">
                                          <p:val>
                                            <p:fltVal val="0"/>
                                          </p:val>
                                        </p:tav>
                                        <p:tav tm="100000">
                                          <p:val>
                                            <p:strVal val="#ppt_h"/>
                                          </p:val>
                                        </p:tav>
                                      </p:tavLst>
                                    </p:anim>
                                    <p:animEffect transition="in" filter="fade">
                                      <p:cBhvr>
                                        <p:cTn id="19" dur="400"/>
                                        <p:tgtEl>
                                          <p:spTgt spid="43"/>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50"/>
                                        </p:tgtEl>
                                        <p:attrNameLst>
                                          <p:attrName>style.visibility</p:attrName>
                                        </p:attrNameLst>
                                      </p:cBhvr>
                                      <p:to>
                                        <p:strVal val="visible"/>
                                      </p:to>
                                    </p:set>
                                    <p:anim calcmode="lin" valueType="num">
                                      <p:cBhvr>
                                        <p:cTn id="22" dur="900" fill="hold"/>
                                        <p:tgtEl>
                                          <p:spTgt spid="50"/>
                                        </p:tgtEl>
                                        <p:attrNameLst>
                                          <p:attrName>ppt_w</p:attrName>
                                        </p:attrNameLst>
                                      </p:cBhvr>
                                      <p:tavLst>
                                        <p:tav tm="0">
                                          <p:val>
                                            <p:fltVal val="0"/>
                                          </p:val>
                                        </p:tav>
                                        <p:tav tm="100000">
                                          <p:val>
                                            <p:strVal val="#ppt_w"/>
                                          </p:val>
                                        </p:tav>
                                      </p:tavLst>
                                    </p:anim>
                                    <p:anim calcmode="lin" valueType="num">
                                      <p:cBhvr>
                                        <p:cTn id="23" dur="900" fill="hold"/>
                                        <p:tgtEl>
                                          <p:spTgt spid="50"/>
                                        </p:tgtEl>
                                        <p:attrNameLst>
                                          <p:attrName>ppt_h</p:attrName>
                                        </p:attrNameLst>
                                      </p:cBhvr>
                                      <p:tavLst>
                                        <p:tav tm="0">
                                          <p:val>
                                            <p:fltVal val="0"/>
                                          </p:val>
                                        </p:tav>
                                        <p:tav tm="100000">
                                          <p:val>
                                            <p:strVal val="#ppt_h"/>
                                          </p:val>
                                        </p:tav>
                                      </p:tavLst>
                                    </p:anim>
                                    <p:animEffect transition="in" filter="fade">
                                      <p:cBhvr>
                                        <p:cTn id="24" dur="900"/>
                                        <p:tgtEl>
                                          <p:spTgt spid="50"/>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52"/>
                                        </p:tgtEl>
                                        <p:attrNameLst>
                                          <p:attrName>style.visibility</p:attrName>
                                        </p:attrNameLst>
                                      </p:cBhvr>
                                      <p:to>
                                        <p:strVal val="visible"/>
                                      </p:to>
                                    </p:set>
                                    <p:anim calcmode="lin" valueType="num">
                                      <p:cBhvr>
                                        <p:cTn id="27" dur="900" fill="hold"/>
                                        <p:tgtEl>
                                          <p:spTgt spid="52"/>
                                        </p:tgtEl>
                                        <p:attrNameLst>
                                          <p:attrName>ppt_w</p:attrName>
                                        </p:attrNameLst>
                                      </p:cBhvr>
                                      <p:tavLst>
                                        <p:tav tm="0">
                                          <p:val>
                                            <p:fltVal val="0"/>
                                          </p:val>
                                        </p:tav>
                                        <p:tav tm="100000">
                                          <p:val>
                                            <p:strVal val="#ppt_w"/>
                                          </p:val>
                                        </p:tav>
                                      </p:tavLst>
                                    </p:anim>
                                    <p:anim calcmode="lin" valueType="num">
                                      <p:cBhvr>
                                        <p:cTn id="28" dur="900" fill="hold"/>
                                        <p:tgtEl>
                                          <p:spTgt spid="52"/>
                                        </p:tgtEl>
                                        <p:attrNameLst>
                                          <p:attrName>ppt_h</p:attrName>
                                        </p:attrNameLst>
                                      </p:cBhvr>
                                      <p:tavLst>
                                        <p:tav tm="0">
                                          <p:val>
                                            <p:fltVal val="0"/>
                                          </p:val>
                                        </p:tav>
                                        <p:tav tm="100000">
                                          <p:val>
                                            <p:strVal val="#ppt_h"/>
                                          </p:val>
                                        </p:tav>
                                      </p:tavLst>
                                    </p:anim>
                                    <p:animEffect transition="in" filter="fade">
                                      <p:cBhvr>
                                        <p:cTn id="29" dur="900"/>
                                        <p:tgtEl>
                                          <p:spTgt spid="52"/>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54"/>
                                        </p:tgtEl>
                                        <p:attrNameLst>
                                          <p:attrName>style.visibility</p:attrName>
                                        </p:attrNameLst>
                                      </p:cBhvr>
                                      <p:to>
                                        <p:strVal val="visible"/>
                                      </p:to>
                                    </p:set>
                                    <p:anim calcmode="lin" valueType="num">
                                      <p:cBhvr>
                                        <p:cTn id="32" dur="900" fill="hold"/>
                                        <p:tgtEl>
                                          <p:spTgt spid="54"/>
                                        </p:tgtEl>
                                        <p:attrNameLst>
                                          <p:attrName>ppt_w</p:attrName>
                                        </p:attrNameLst>
                                      </p:cBhvr>
                                      <p:tavLst>
                                        <p:tav tm="0">
                                          <p:val>
                                            <p:fltVal val="0"/>
                                          </p:val>
                                        </p:tav>
                                        <p:tav tm="100000">
                                          <p:val>
                                            <p:strVal val="#ppt_w"/>
                                          </p:val>
                                        </p:tav>
                                      </p:tavLst>
                                    </p:anim>
                                    <p:anim calcmode="lin" valueType="num">
                                      <p:cBhvr>
                                        <p:cTn id="33" dur="900" fill="hold"/>
                                        <p:tgtEl>
                                          <p:spTgt spid="54"/>
                                        </p:tgtEl>
                                        <p:attrNameLst>
                                          <p:attrName>ppt_h</p:attrName>
                                        </p:attrNameLst>
                                      </p:cBhvr>
                                      <p:tavLst>
                                        <p:tav tm="0">
                                          <p:val>
                                            <p:fltVal val="0"/>
                                          </p:val>
                                        </p:tav>
                                        <p:tav tm="100000">
                                          <p:val>
                                            <p:strVal val="#ppt_h"/>
                                          </p:val>
                                        </p:tav>
                                      </p:tavLst>
                                    </p:anim>
                                    <p:animEffect transition="in" filter="fade">
                                      <p:cBhvr>
                                        <p:cTn id="34" dur="900"/>
                                        <p:tgtEl>
                                          <p:spTgt spid="54"/>
                                        </p:tgtEl>
                                      </p:cBhvr>
                                    </p:animEffect>
                                  </p:childTnLst>
                                </p:cTn>
                              </p:par>
                              <p:par>
                                <p:cTn id="35" presetID="53" presetClass="entr" presetSubtype="16" fill="hold" grpId="0" nodeType="withEffect">
                                  <p:stCondLst>
                                    <p:cond delay="500"/>
                                  </p:stCondLst>
                                  <p:childTnLst>
                                    <p:set>
                                      <p:cBhvr>
                                        <p:cTn id="36" dur="1" fill="hold">
                                          <p:stCondLst>
                                            <p:cond delay="0"/>
                                          </p:stCondLst>
                                        </p:cTn>
                                        <p:tgtEl>
                                          <p:spTgt spid="51"/>
                                        </p:tgtEl>
                                        <p:attrNameLst>
                                          <p:attrName>style.visibility</p:attrName>
                                        </p:attrNameLst>
                                      </p:cBhvr>
                                      <p:to>
                                        <p:strVal val="visible"/>
                                      </p:to>
                                    </p:set>
                                    <p:anim calcmode="lin" valueType="num">
                                      <p:cBhvr>
                                        <p:cTn id="37" dur="900" fill="hold"/>
                                        <p:tgtEl>
                                          <p:spTgt spid="51"/>
                                        </p:tgtEl>
                                        <p:attrNameLst>
                                          <p:attrName>ppt_w</p:attrName>
                                        </p:attrNameLst>
                                      </p:cBhvr>
                                      <p:tavLst>
                                        <p:tav tm="0">
                                          <p:val>
                                            <p:fltVal val="0"/>
                                          </p:val>
                                        </p:tav>
                                        <p:tav tm="100000">
                                          <p:val>
                                            <p:strVal val="#ppt_w"/>
                                          </p:val>
                                        </p:tav>
                                      </p:tavLst>
                                    </p:anim>
                                    <p:anim calcmode="lin" valueType="num">
                                      <p:cBhvr>
                                        <p:cTn id="38" dur="900" fill="hold"/>
                                        <p:tgtEl>
                                          <p:spTgt spid="51"/>
                                        </p:tgtEl>
                                        <p:attrNameLst>
                                          <p:attrName>ppt_h</p:attrName>
                                        </p:attrNameLst>
                                      </p:cBhvr>
                                      <p:tavLst>
                                        <p:tav tm="0">
                                          <p:val>
                                            <p:fltVal val="0"/>
                                          </p:val>
                                        </p:tav>
                                        <p:tav tm="100000">
                                          <p:val>
                                            <p:strVal val="#ppt_h"/>
                                          </p:val>
                                        </p:tav>
                                      </p:tavLst>
                                    </p:anim>
                                    <p:animEffect transition="in" filter="fade">
                                      <p:cBhvr>
                                        <p:cTn id="39" dur="900"/>
                                        <p:tgtEl>
                                          <p:spTgt spid="51"/>
                                        </p:tgtEl>
                                      </p:cBhvr>
                                    </p:animEffect>
                                  </p:childTnLst>
                                </p:cTn>
                              </p:par>
                              <p:par>
                                <p:cTn id="40" presetID="53" presetClass="entr" presetSubtype="16" fill="hold" grpId="0" nodeType="withEffect">
                                  <p:stCondLst>
                                    <p:cond delay="500"/>
                                  </p:stCondLst>
                                  <p:childTnLst>
                                    <p:set>
                                      <p:cBhvr>
                                        <p:cTn id="41" dur="1" fill="hold">
                                          <p:stCondLst>
                                            <p:cond delay="0"/>
                                          </p:stCondLst>
                                        </p:cTn>
                                        <p:tgtEl>
                                          <p:spTgt spid="53"/>
                                        </p:tgtEl>
                                        <p:attrNameLst>
                                          <p:attrName>style.visibility</p:attrName>
                                        </p:attrNameLst>
                                      </p:cBhvr>
                                      <p:to>
                                        <p:strVal val="visible"/>
                                      </p:to>
                                    </p:set>
                                    <p:anim calcmode="lin" valueType="num">
                                      <p:cBhvr>
                                        <p:cTn id="42" dur="900" fill="hold"/>
                                        <p:tgtEl>
                                          <p:spTgt spid="53"/>
                                        </p:tgtEl>
                                        <p:attrNameLst>
                                          <p:attrName>ppt_w</p:attrName>
                                        </p:attrNameLst>
                                      </p:cBhvr>
                                      <p:tavLst>
                                        <p:tav tm="0">
                                          <p:val>
                                            <p:fltVal val="0"/>
                                          </p:val>
                                        </p:tav>
                                        <p:tav tm="100000">
                                          <p:val>
                                            <p:strVal val="#ppt_w"/>
                                          </p:val>
                                        </p:tav>
                                      </p:tavLst>
                                    </p:anim>
                                    <p:anim calcmode="lin" valueType="num">
                                      <p:cBhvr>
                                        <p:cTn id="43" dur="900" fill="hold"/>
                                        <p:tgtEl>
                                          <p:spTgt spid="53"/>
                                        </p:tgtEl>
                                        <p:attrNameLst>
                                          <p:attrName>ppt_h</p:attrName>
                                        </p:attrNameLst>
                                      </p:cBhvr>
                                      <p:tavLst>
                                        <p:tav tm="0">
                                          <p:val>
                                            <p:fltVal val="0"/>
                                          </p:val>
                                        </p:tav>
                                        <p:tav tm="100000">
                                          <p:val>
                                            <p:strVal val="#ppt_h"/>
                                          </p:val>
                                        </p:tav>
                                      </p:tavLst>
                                    </p:anim>
                                    <p:animEffect transition="in" filter="fade">
                                      <p:cBhvr>
                                        <p:cTn id="44" dur="900"/>
                                        <p:tgtEl>
                                          <p:spTgt spid="53"/>
                                        </p:tgtEl>
                                      </p:cBhvr>
                                    </p:animEffect>
                                  </p:childTnLst>
                                </p:cTn>
                              </p:par>
                              <p:par>
                                <p:cTn id="45" presetID="53" presetClass="entr" presetSubtype="16" fill="hold" grpId="0" nodeType="withEffect">
                                  <p:stCondLst>
                                    <p:cond delay="500"/>
                                  </p:stCondLst>
                                  <p:childTnLst>
                                    <p:set>
                                      <p:cBhvr>
                                        <p:cTn id="46" dur="1" fill="hold">
                                          <p:stCondLst>
                                            <p:cond delay="0"/>
                                          </p:stCondLst>
                                        </p:cTn>
                                        <p:tgtEl>
                                          <p:spTgt spid="55"/>
                                        </p:tgtEl>
                                        <p:attrNameLst>
                                          <p:attrName>style.visibility</p:attrName>
                                        </p:attrNameLst>
                                      </p:cBhvr>
                                      <p:to>
                                        <p:strVal val="visible"/>
                                      </p:to>
                                    </p:set>
                                    <p:anim calcmode="lin" valueType="num">
                                      <p:cBhvr>
                                        <p:cTn id="47" dur="900" fill="hold"/>
                                        <p:tgtEl>
                                          <p:spTgt spid="55"/>
                                        </p:tgtEl>
                                        <p:attrNameLst>
                                          <p:attrName>ppt_w</p:attrName>
                                        </p:attrNameLst>
                                      </p:cBhvr>
                                      <p:tavLst>
                                        <p:tav tm="0">
                                          <p:val>
                                            <p:fltVal val="0"/>
                                          </p:val>
                                        </p:tav>
                                        <p:tav tm="100000">
                                          <p:val>
                                            <p:strVal val="#ppt_w"/>
                                          </p:val>
                                        </p:tav>
                                      </p:tavLst>
                                    </p:anim>
                                    <p:anim calcmode="lin" valueType="num">
                                      <p:cBhvr>
                                        <p:cTn id="48" dur="900" fill="hold"/>
                                        <p:tgtEl>
                                          <p:spTgt spid="55"/>
                                        </p:tgtEl>
                                        <p:attrNameLst>
                                          <p:attrName>ppt_h</p:attrName>
                                        </p:attrNameLst>
                                      </p:cBhvr>
                                      <p:tavLst>
                                        <p:tav tm="0">
                                          <p:val>
                                            <p:fltVal val="0"/>
                                          </p:val>
                                        </p:tav>
                                        <p:tav tm="100000">
                                          <p:val>
                                            <p:strVal val="#ppt_h"/>
                                          </p:val>
                                        </p:tav>
                                      </p:tavLst>
                                    </p:anim>
                                    <p:animEffect transition="in" filter="fade">
                                      <p:cBhvr>
                                        <p:cTn id="49" dur="900"/>
                                        <p:tgtEl>
                                          <p:spTgt spid="55"/>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32"/>
                                        </p:tgtEl>
                                        <p:attrNameLst>
                                          <p:attrName>style.visibility</p:attrName>
                                        </p:attrNameLst>
                                      </p:cBhvr>
                                      <p:to>
                                        <p:strVal val="visible"/>
                                      </p:to>
                                    </p:set>
                                    <p:anim calcmode="lin" valueType="num">
                                      <p:cBhvr>
                                        <p:cTn id="52" dur="900" fill="hold"/>
                                        <p:tgtEl>
                                          <p:spTgt spid="32"/>
                                        </p:tgtEl>
                                        <p:attrNameLst>
                                          <p:attrName>ppt_w</p:attrName>
                                        </p:attrNameLst>
                                      </p:cBhvr>
                                      <p:tavLst>
                                        <p:tav tm="0">
                                          <p:val>
                                            <p:fltVal val="0"/>
                                          </p:val>
                                        </p:tav>
                                        <p:tav tm="100000">
                                          <p:val>
                                            <p:strVal val="#ppt_w"/>
                                          </p:val>
                                        </p:tav>
                                      </p:tavLst>
                                    </p:anim>
                                    <p:anim calcmode="lin" valueType="num">
                                      <p:cBhvr>
                                        <p:cTn id="53" dur="900" fill="hold"/>
                                        <p:tgtEl>
                                          <p:spTgt spid="32"/>
                                        </p:tgtEl>
                                        <p:attrNameLst>
                                          <p:attrName>ppt_h</p:attrName>
                                        </p:attrNameLst>
                                      </p:cBhvr>
                                      <p:tavLst>
                                        <p:tav tm="0">
                                          <p:val>
                                            <p:fltVal val="0"/>
                                          </p:val>
                                        </p:tav>
                                        <p:tav tm="100000">
                                          <p:val>
                                            <p:strVal val="#ppt_h"/>
                                          </p:val>
                                        </p:tav>
                                      </p:tavLst>
                                    </p:anim>
                                    <p:animEffect transition="in" filter="fade">
                                      <p:cBhvr>
                                        <p:cTn id="54" dur="900"/>
                                        <p:tgtEl>
                                          <p:spTgt spid="32"/>
                                        </p:tgtEl>
                                      </p:cBhvr>
                                    </p:animEffect>
                                  </p:childTnLst>
                                </p:cTn>
                              </p:par>
                              <p:par>
                                <p:cTn id="55" presetID="53" presetClass="entr" presetSubtype="16" fill="hold" grpId="0" nodeType="withEffect">
                                  <p:stCondLst>
                                    <p:cond delay="500"/>
                                  </p:stCondLst>
                                  <p:childTnLst>
                                    <p:set>
                                      <p:cBhvr>
                                        <p:cTn id="56" dur="1" fill="hold">
                                          <p:stCondLst>
                                            <p:cond delay="0"/>
                                          </p:stCondLst>
                                        </p:cTn>
                                        <p:tgtEl>
                                          <p:spTgt spid="31"/>
                                        </p:tgtEl>
                                        <p:attrNameLst>
                                          <p:attrName>style.visibility</p:attrName>
                                        </p:attrNameLst>
                                      </p:cBhvr>
                                      <p:to>
                                        <p:strVal val="visible"/>
                                      </p:to>
                                    </p:set>
                                    <p:anim calcmode="lin" valueType="num">
                                      <p:cBhvr>
                                        <p:cTn id="57" dur="900" fill="hold"/>
                                        <p:tgtEl>
                                          <p:spTgt spid="31"/>
                                        </p:tgtEl>
                                        <p:attrNameLst>
                                          <p:attrName>ppt_w</p:attrName>
                                        </p:attrNameLst>
                                      </p:cBhvr>
                                      <p:tavLst>
                                        <p:tav tm="0">
                                          <p:val>
                                            <p:fltVal val="0"/>
                                          </p:val>
                                        </p:tav>
                                        <p:tav tm="100000">
                                          <p:val>
                                            <p:strVal val="#ppt_w"/>
                                          </p:val>
                                        </p:tav>
                                      </p:tavLst>
                                    </p:anim>
                                    <p:anim calcmode="lin" valueType="num">
                                      <p:cBhvr>
                                        <p:cTn id="58" dur="900" fill="hold"/>
                                        <p:tgtEl>
                                          <p:spTgt spid="31"/>
                                        </p:tgtEl>
                                        <p:attrNameLst>
                                          <p:attrName>ppt_h</p:attrName>
                                        </p:attrNameLst>
                                      </p:cBhvr>
                                      <p:tavLst>
                                        <p:tav tm="0">
                                          <p:val>
                                            <p:fltVal val="0"/>
                                          </p:val>
                                        </p:tav>
                                        <p:tav tm="100000">
                                          <p:val>
                                            <p:strVal val="#ppt_h"/>
                                          </p:val>
                                        </p:tav>
                                      </p:tavLst>
                                    </p:anim>
                                    <p:animEffect transition="in" filter="fade">
                                      <p:cBhvr>
                                        <p:cTn id="59" dur="900"/>
                                        <p:tgtEl>
                                          <p:spTgt spid="31"/>
                                        </p:tgtEl>
                                      </p:cBhvr>
                                    </p:animEffect>
                                  </p:childTnLst>
                                </p:cTn>
                              </p:par>
                              <p:par>
                                <p:cTn id="60" presetID="53" presetClass="entr" presetSubtype="16" fill="hold" grpId="0" nodeType="withEffect">
                                  <p:stCondLst>
                                    <p:cond delay="500"/>
                                  </p:stCondLst>
                                  <p:childTnLst>
                                    <p:set>
                                      <p:cBhvr>
                                        <p:cTn id="61" dur="1" fill="hold">
                                          <p:stCondLst>
                                            <p:cond delay="0"/>
                                          </p:stCondLst>
                                        </p:cTn>
                                        <p:tgtEl>
                                          <p:spTgt spid="30"/>
                                        </p:tgtEl>
                                        <p:attrNameLst>
                                          <p:attrName>style.visibility</p:attrName>
                                        </p:attrNameLst>
                                      </p:cBhvr>
                                      <p:to>
                                        <p:strVal val="visible"/>
                                      </p:to>
                                    </p:set>
                                    <p:anim calcmode="lin" valueType="num">
                                      <p:cBhvr>
                                        <p:cTn id="62" dur="900" fill="hold"/>
                                        <p:tgtEl>
                                          <p:spTgt spid="30"/>
                                        </p:tgtEl>
                                        <p:attrNameLst>
                                          <p:attrName>ppt_w</p:attrName>
                                        </p:attrNameLst>
                                      </p:cBhvr>
                                      <p:tavLst>
                                        <p:tav tm="0">
                                          <p:val>
                                            <p:fltVal val="0"/>
                                          </p:val>
                                        </p:tav>
                                        <p:tav tm="100000">
                                          <p:val>
                                            <p:strVal val="#ppt_w"/>
                                          </p:val>
                                        </p:tav>
                                      </p:tavLst>
                                    </p:anim>
                                    <p:anim calcmode="lin" valueType="num">
                                      <p:cBhvr>
                                        <p:cTn id="63" dur="900" fill="hold"/>
                                        <p:tgtEl>
                                          <p:spTgt spid="30"/>
                                        </p:tgtEl>
                                        <p:attrNameLst>
                                          <p:attrName>ppt_h</p:attrName>
                                        </p:attrNameLst>
                                      </p:cBhvr>
                                      <p:tavLst>
                                        <p:tav tm="0">
                                          <p:val>
                                            <p:fltVal val="0"/>
                                          </p:val>
                                        </p:tav>
                                        <p:tav tm="100000">
                                          <p:val>
                                            <p:strVal val="#ppt_h"/>
                                          </p:val>
                                        </p:tav>
                                      </p:tavLst>
                                    </p:anim>
                                    <p:animEffect transition="in" filter="fade">
                                      <p:cBhvr>
                                        <p:cTn id="64" dur="9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7" grpId="0"/>
      <p:bldP spid="42" grpId="0"/>
      <p:bldP spid="43" grpId="0"/>
      <p:bldP spid="50" grpId="0" animBg="1"/>
      <p:bldP spid="51" grpId="0" animBg="1"/>
      <p:bldP spid="52" grpId="0" animBg="1"/>
      <p:bldP spid="53" grpId="0" animBg="1"/>
      <p:bldP spid="54" grpId="0" animBg="1"/>
      <p:bldP spid="55"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cxnSp>
        <p:nvCxnSpPr>
          <p:cNvPr id="11" name="Straight Connector 10"/>
          <p:cNvCxnSpPr/>
          <p:nvPr userDrawn="1">
            <p:custDataLst>
              <p:tags r:id="rId2"/>
            </p:custDataLst>
          </p:nvPr>
        </p:nvCxnSpPr>
        <p:spPr bwMode="auto">
          <a:xfrm>
            <a:off x="4320987" y="1251132"/>
            <a:ext cx="0" cy="4955704"/>
          </a:xfrm>
          <a:prstGeom prst="line">
            <a:avLst/>
          </a:prstGeom>
          <a:solidFill>
            <a:schemeClr val="accent1"/>
          </a:solidFill>
          <a:ln w="9525" cap="flat" cmpd="sng" algn="ctr">
            <a:solidFill>
              <a:srgbClr val="A6A6A6"/>
            </a:solidFill>
            <a:prstDash val="sysDash"/>
            <a:round/>
            <a:headEnd type="none" w="lg" len="lg"/>
            <a:tailEnd type="none" w="lg" len="lg"/>
          </a:ln>
          <a:effectLst/>
        </p:spPr>
      </p:cxnSp>
      <p:cxnSp>
        <p:nvCxnSpPr>
          <p:cNvPr id="12" name="Straight Connector 11"/>
          <p:cNvCxnSpPr/>
          <p:nvPr userDrawn="1">
            <p:custDataLst>
              <p:tags r:id="rId3"/>
            </p:custDataLst>
          </p:nvPr>
        </p:nvCxnSpPr>
        <p:spPr bwMode="auto">
          <a:xfrm>
            <a:off x="46222" y="3677180"/>
            <a:ext cx="11734654" cy="0"/>
          </a:xfrm>
          <a:prstGeom prst="line">
            <a:avLst/>
          </a:prstGeom>
          <a:solidFill>
            <a:schemeClr val="accent1"/>
          </a:solidFill>
          <a:ln w="9525" cap="flat" cmpd="sng" algn="ctr">
            <a:solidFill>
              <a:srgbClr val="A6A6A6"/>
            </a:solidFill>
            <a:prstDash val="sysDash"/>
            <a:round/>
            <a:headEnd type="none" w="lg" len="lg"/>
            <a:tailEnd type="none" w="lg" len="lg"/>
          </a:ln>
          <a:effectLst/>
        </p:spPr>
      </p:cxnSp>
      <p:sp>
        <p:nvSpPr>
          <p:cNvPr id="39" name="Text Placeholder 3"/>
          <p:cNvSpPr>
            <a:spLocks noGrp="1"/>
          </p:cNvSpPr>
          <p:nvPr>
            <p:ph type="body" sz="quarter" idx="13" hasCustomPrompt="1"/>
          </p:nvPr>
        </p:nvSpPr>
        <p:spPr>
          <a:xfrm>
            <a:off x="611189" y="204949"/>
            <a:ext cx="11093296" cy="297139"/>
          </a:xfrm>
          <a:prstGeom prst="rect">
            <a:avLst/>
          </a:prstGeom>
        </p:spPr>
        <p:txBody>
          <a:bodyPr/>
          <a:lstStyle>
            <a:lvl1pPr marL="0" indent="0" algn="ctr">
              <a:buNone/>
              <a:defRPr sz="2400">
                <a:solidFill>
                  <a:srgbClr val="B51E6A"/>
                </a:solidFill>
                <a:latin typeface="Calibri" panose="020F0502020204030204" pitchFamily="34" charset="0"/>
                <a:cs typeface="Calibri" panose="020F0502020204030204" pitchFamily="34" charset="0"/>
              </a:defRPr>
            </a:lvl1pPr>
          </a:lstStyle>
          <a:p>
            <a:r>
              <a:rPr lang="en-US" dirty="0"/>
              <a:t>TITLE</a:t>
            </a:r>
            <a:endParaRPr lang="en-US" dirty="0"/>
          </a:p>
        </p:txBody>
      </p:sp>
      <p:cxnSp>
        <p:nvCxnSpPr>
          <p:cNvPr id="40" name="Straight Connector 39"/>
          <p:cNvCxnSpPr/>
          <p:nvPr userDrawn="1"/>
        </p:nvCxnSpPr>
        <p:spPr>
          <a:xfrm>
            <a:off x="4621161" y="629379"/>
            <a:ext cx="2949678" cy="0"/>
          </a:xfrm>
          <a:prstGeom prst="line">
            <a:avLst/>
          </a:prstGeom>
          <a:ln>
            <a:solidFill>
              <a:srgbClr val="C8262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custDataLst>
              <p:tags r:id="rId4"/>
            </p:custDataLst>
          </p:nvPr>
        </p:nvCxnSpPr>
        <p:spPr bwMode="auto">
          <a:xfrm>
            <a:off x="8559834" y="1251132"/>
            <a:ext cx="0" cy="4955704"/>
          </a:xfrm>
          <a:prstGeom prst="line">
            <a:avLst/>
          </a:prstGeom>
          <a:solidFill>
            <a:schemeClr val="accent1"/>
          </a:solidFill>
          <a:ln w="9525" cap="flat" cmpd="sng" algn="ctr">
            <a:solidFill>
              <a:srgbClr val="A6A6A6"/>
            </a:solidFill>
            <a:prstDash val="sysDash"/>
            <a:round/>
            <a:headEnd type="none" w="lg" len="lg"/>
            <a:tailEnd type="none" w="lg" len="lg"/>
          </a:ln>
          <a:effectLst/>
        </p:spPr>
      </p:cxnSp>
      <p:cxnSp>
        <p:nvCxnSpPr>
          <p:cNvPr id="46" name="Straight Connector 45"/>
          <p:cNvCxnSpPr/>
          <p:nvPr userDrawn="1"/>
        </p:nvCxnSpPr>
        <p:spPr>
          <a:xfrm>
            <a:off x="611186" y="1619754"/>
            <a:ext cx="209162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611186" y="4210555"/>
            <a:ext cx="209162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077677" y="1619754"/>
            <a:ext cx="209162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077677" y="4210555"/>
            <a:ext cx="209162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8840787" y="1619754"/>
            <a:ext cx="209162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8840787" y="4210555"/>
            <a:ext cx="209162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27"/>
          </p:nvPr>
        </p:nvSpPr>
        <p:spPr/>
        <p:txBody>
          <a:bodyPr/>
          <a:lstStyle/>
          <a:p>
            <a:fld id="{1755F6D2-49A6-E64A-811B-3E9DE07970BF}" type="slidenum">
              <a:rPr lang="en-US" smtClean="0"/>
            </a:fld>
            <a:endParaRPr lang="en-US" dirty="0"/>
          </a:p>
        </p:txBody>
      </p:sp>
      <p:sp>
        <p:nvSpPr>
          <p:cNvPr id="3" name="TextBox 2"/>
          <p:cNvSpPr txBox="1"/>
          <p:nvPr userDrawn="1"/>
        </p:nvSpPr>
        <p:spPr>
          <a:xfrm>
            <a:off x="611186" y="1261882"/>
            <a:ext cx="2173573" cy="338554"/>
          </a:xfrm>
          <a:prstGeom prst="rect">
            <a:avLst/>
          </a:prstGeom>
          <a:solidFill>
            <a:schemeClr val="bg1">
              <a:lumMod val="95000"/>
            </a:schemeClr>
          </a:solidFill>
        </p:spPr>
        <p:txBody>
          <a:bodyPr wrap="square" rtlCol="0">
            <a:spAutoFit/>
          </a:bodyPr>
          <a:lstStyle/>
          <a:p>
            <a:pPr marL="0" marR="0" lvl="0" indent="0" algn="l" defTabSz="1214755"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dirty="0">
                <a:ln>
                  <a:noFill/>
                </a:ln>
                <a:solidFill>
                  <a:schemeClr val="tx1">
                    <a:lumMod val="50000"/>
                    <a:lumOff val="50000"/>
                  </a:schemeClr>
                </a:solidFill>
                <a:effectLst/>
                <a:uLnTx/>
                <a:uFillTx/>
                <a:latin typeface="Calibri" panose="020F0502020204030204" pitchFamily="34" charset="0"/>
                <a:ea typeface="+mn-ea"/>
                <a:cs typeface="Calibri" panose="020F0502020204030204" pitchFamily="34" charset="0"/>
              </a:rPr>
              <a:t>Dummy copy</a:t>
            </a:r>
            <a:endParaRPr kumimoji="0" lang="en-US" sz="1600" b="1" i="0" u="none" strike="noStrike" kern="1200" cap="none" spc="0" normalizeH="0" baseline="0" dirty="0">
              <a:ln>
                <a:noFill/>
              </a:ln>
              <a:solidFill>
                <a:schemeClr val="tx1">
                  <a:lumMod val="50000"/>
                  <a:lumOff val="50000"/>
                </a:schemeClr>
              </a:solidFill>
              <a:effectLst/>
              <a:uLnTx/>
              <a:uFillTx/>
              <a:latin typeface="Calibri" panose="020F0502020204030204" pitchFamily="34" charset="0"/>
              <a:ea typeface="+mn-ea"/>
              <a:cs typeface="Calibri" panose="020F0502020204030204" pitchFamily="34" charset="0"/>
            </a:endParaRPr>
          </a:p>
        </p:txBody>
      </p:sp>
      <p:sp>
        <p:nvSpPr>
          <p:cNvPr id="29" name="TextBox 28"/>
          <p:cNvSpPr txBox="1"/>
          <p:nvPr userDrawn="1"/>
        </p:nvSpPr>
        <p:spPr>
          <a:xfrm>
            <a:off x="5033285" y="1261882"/>
            <a:ext cx="2173573" cy="338554"/>
          </a:xfrm>
          <a:prstGeom prst="rect">
            <a:avLst/>
          </a:prstGeom>
          <a:solidFill>
            <a:schemeClr val="bg1">
              <a:lumMod val="95000"/>
            </a:schemeClr>
          </a:solidFill>
        </p:spPr>
        <p:txBody>
          <a:bodyPr wrap="square" rtlCol="0">
            <a:spAutoFit/>
          </a:bodyPr>
          <a:lstStyle/>
          <a:p>
            <a:pPr marL="0" marR="0" lvl="0" indent="0" algn="l" defTabSz="1214755"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dirty="0">
                <a:ln>
                  <a:noFill/>
                </a:ln>
                <a:solidFill>
                  <a:schemeClr val="tx1">
                    <a:lumMod val="50000"/>
                    <a:lumOff val="50000"/>
                  </a:schemeClr>
                </a:solidFill>
                <a:effectLst/>
                <a:uLnTx/>
                <a:uFillTx/>
                <a:latin typeface="Calibri" panose="020F0502020204030204" pitchFamily="34" charset="0"/>
                <a:ea typeface="+mn-ea"/>
                <a:cs typeface="Calibri" panose="020F0502020204030204" pitchFamily="34" charset="0"/>
              </a:rPr>
              <a:t>Dummy copy</a:t>
            </a:r>
            <a:endParaRPr kumimoji="0" lang="en-US" sz="1600" b="1" i="0" u="none" strike="noStrike" kern="1200" cap="none" spc="0" normalizeH="0" baseline="0" dirty="0">
              <a:ln>
                <a:noFill/>
              </a:ln>
              <a:solidFill>
                <a:schemeClr val="tx1">
                  <a:lumMod val="50000"/>
                  <a:lumOff val="50000"/>
                </a:schemeClr>
              </a:solidFill>
              <a:effectLst/>
              <a:uLnTx/>
              <a:uFillTx/>
              <a:latin typeface="Calibri" panose="020F0502020204030204" pitchFamily="34" charset="0"/>
              <a:ea typeface="+mn-ea"/>
              <a:cs typeface="Calibri" panose="020F0502020204030204" pitchFamily="34" charset="0"/>
            </a:endParaRPr>
          </a:p>
        </p:txBody>
      </p:sp>
      <p:sp>
        <p:nvSpPr>
          <p:cNvPr id="30" name="TextBox 29"/>
          <p:cNvSpPr txBox="1"/>
          <p:nvPr userDrawn="1"/>
        </p:nvSpPr>
        <p:spPr>
          <a:xfrm>
            <a:off x="8840787" y="1261882"/>
            <a:ext cx="2173573" cy="338554"/>
          </a:xfrm>
          <a:prstGeom prst="rect">
            <a:avLst/>
          </a:prstGeom>
          <a:solidFill>
            <a:schemeClr val="bg1">
              <a:lumMod val="95000"/>
            </a:schemeClr>
          </a:solidFill>
        </p:spPr>
        <p:txBody>
          <a:bodyPr wrap="square" rtlCol="0">
            <a:spAutoFit/>
          </a:bodyPr>
          <a:lstStyle/>
          <a:p>
            <a:pPr marL="0" marR="0" lvl="0" indent="0" algn="l" defTabSz="1214755"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dirty="0">
                <a:ln>
                  <a:noFill/>
                </a:ln>
                <a:solidFill>
                  <a:schemeClr val="tx1">
                    <a:lumMod val="50000"/>
                    <a:lumOff val="50000"/>
                  </a:schemeClr>
                </a:solidFill>
                <a:effectLst/>
                <a:uLnTx/>
                <a:uFillTx/>
                <a:latin typeface="Calibri" panose="020F0502020204030204" pitchFamily="34" charset="0"/>
                <a:ea typeface="+mn-ea"/>
                <a:cs typeface="Calibri" panose="020F0502020204030204" pitchFamily="34" charset="0"/>
              </a:rPr>
              <a:t>Dummy copy</a:t>
            </a:r>
            <a:endParaRPr kumimoji="0" lang="en-US" sz="1600" b="1" i="0" u="none" strike="noStrike" kern="1200" cap="none" spc="0" normalizeH="0" baseline="0" dirty="0">
              <a:ln>
                <a:noFill/>
              </a:ln>
              <a:solidFill>
                <a:schemeClr val="tx1">
                  <a:lumMod val="50000"/>
                  <a:lumOff val="50000"/>
                </a:schemeClr>
              </a:solidFill>
              <a:effectLst/>
              <a:uLnTx/>
              <a:uFillTx/>
              <a:latin typeface="Calibri" panose="020F0502020204030204" pitchFamily="34" charset="0"/>
              <a:ea typeface="+mn-ea"/>
              <a:cs typeface="Calibri" panose="020F0502020204030204" pitchFamily="34" charset="0"/>
            </a:endParaRPr>
          </a:p>
        </p:txBody>
      </p:sp>
      <p:sp>
        <p:nvSpPr>
          <p:cNvPr id="31" name="TextBox 30"/>
          <p:cNvSpPr txBox="1"/>
          <p:nvPr userDrawn="1"/>
        </p:nvSpPr>
        <p:spPr>
          <a:xfrm>
            <a:off x="611186" y="3840190"/>
            <a:ext cx="2173573" cy="338554"/>
          </a:xfrm>
          <a:prstGeom prst="rect">
            <a:avLst/>
          </a:prstGeom>
          <a:solidFill>
            <a:schemeClr val="bg1">
              <a:lumMod val="95000"/>
            </a:schemeClr>
          </a:solidFill>
        </p:spPr>
        <p:txBody>
          <a:bodyPr wrap="square" rtlCol="0">
            <a:spAutoFit/>
          </a:bodyPr>
          <a:lstStyle/>
          <a:p>
            <a:pPr marL="0" marR="0" lvl="0" indent="0" algn="l" defTabSz="1214755"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dirty="0">
                <a:ln>
                  <a:noFill/>
                </a:ln>
                <a:solidFill>
                  <a:schemeClr val="tx1">
                    <a:lumMod val="50000"/>
                    <a:lumOff val="50000"/>
                  </a:schemeClr>
                </a:solidFill>
                <a:effectLst/>
                <a:uLnTx/>
                <a:uFillTx/>
                <a:latin typeface="Calibri" panose="020F0502020204030204" pitchFamily="34" charset="0"/>
                <a:ea typeface="+mn-ea"/>
                <a:cs typeface="Calibri" panose="020F0502020204030204" pitchFamily="34" charset="0"/>
              </a:rPr>
              <a:t>Dummy copy</a:t>
            </a:r>
            <a:endParaRPr kumimoji="0" lang="en-US" sz="1600" b="1" i="0" u="none" strike="noStrike" kern="1200" cap="none" spc="0" normalizeH="0" baseline="0" dirty="0">
              <a:ln>
                <a:noFill/>
              </a:ln>
              <a:solidFill>
                <a:schemeClr val="tx1">
                  <a:lumMod val="50000"/>
                  <a:lumOff val="50000"/>
                </a:schemeClr>
              </a:solidFill>
              <a:effectLst/>
              <a:uLnTx/>
              <a:uFillTx/>
              <a:latin typeface="Calibri" panose="020F0502020204030204" pitchFamily="34" charset="0"/>
              <a:ea typeface="+mn-ea"/>
              <a:cs typeface="Calibri" panose="020F0502020204030204" pitchFamily="34" charset="0"/>
            </a:endParaRPr>
          </a:p>
        </p:txBody>
      </p:sp>
      <p:sp>
        <p:nvSpPr>
          <p:cNvPr id="32" name="TextBox 31"/>
          <p:cNvSpPr txBox="1"/>
          <p:nvPr userDrawn="1"/>
        </p:nvSpPr>
        <p:spPr>
          <a:xfrm>
            <a:off x="5063265" y="3840190"/>
            <a:ext cx="2173573" cy="338554"/>
          </a:xfrm>
          <a:prstGeom prst="rect">
            <a:avLst/>
          </a:prstGeom>
          <a:solidFill>
            <a:schemeClr val="bg1">
              <a:lumMod val="95000"/>
            </a:schemeClr>
          </a:solidFill>
        </p:spPr>
        <p:txBody>
          <a:bodyPr wrap="square" rtlCol="0">
            <a:spAutoFit/>
          </a:bodyPr>
          <a:lstStyle/>
          <a:p>
            <a:pPr marL="0" marR="0" lvl="0" indent="0" algn="l" defTabSz="1214755"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dirty="0">
                <a:ln>
                  <a:noFill/>
                </a:ln>
                <a:solidFill>
                  <a:schemeClr val="tx1">
                    <a:lumMod val="50000"/>
                    <a:lumOff val="50000"/>
                  </a:schemeClr>
                </a:solidFill>
                <a:effectLst/>
                <a:uLnTx/>
                <a:uFillTx/>
                <a:latin typeface="Calibri" panose="020F0502020204030204" pitchFamily="34" charset="0"/>
                <a:ea typeface="+mn-ea"/>
                <a:cs typeface="Calibri" panose="020F0502020204030204" pitchFamily="34" charset="0"/>
              </a:rPr>
              <a:t>Dummy copy</a:t>
            </a:r>
            <a:endParaRPr kumimoji="0" lang="en-US" sz="1600" b="1" i="0" u="none" strike="noStrike" kern="1200" cap="none" spc="0" normalizeH="0" baseline="0" dirty="0">
              <a:ln>
                <a:noFill/>
              </a:ln>
              <a:solidFill>
                <a:schemeClr val="tx1">
                  <a:lumMod val="50000"/>
                  <a:lumOff val="50000"/>
                </a:schemeClr>
              </a:solidFill>
              <a:effectLst/>
              <a:uLnTx/>
              <a:uFillTx/>
              <a:latin typeface="Calibri" panose="020F0502020204030204" pitchFamily="34" charset="0"/>
              <a:ea typeface="+mn-ea"/>
              <a:cs typeface="Calibri" panose="020F0502020204030204" pitchFamily="34" charset="0"/>
            </a:endParaRPr>
          </a:p>
        </p:txBody>
      </p:sp>
      <p:sp>
        <p:nvSpPr>
          <p:cNvPr id="33" name="TextBox 32"/>
          <p:cNvSpPr txBox="1"/>
          <p:nvPr userDrawn="1"/>
        </p:nvSpPr>
        <p:spPr>
          <a:xfrm>
            <a:off x="8840787" y="3840190"/>
            <a:ext cx="2173573" cy="338554"/>
          </a:xfrm>
          <a:prstGeom prst="rect">
            <a:avLst/>
          </a:prstGeom>
          <a:solidFill>
            <a:schemeClr val="bg1">
              <a:lumMod val="95000"/>
            </a:schemeClr>
          </a:solidFill>
        </p:spPr>
        <p:txBody>
          <a:bodyPr wrap="square" rtlCol="0">
            <a:spAutoFit/>
          </a:bodyPr>
          <a:lstStyle/>
          <a:p>
            <a:pPr marL="0" marR="0" lvl="0" indent="0" algn="l" defTabSz="1214755"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dirty="0">
                <a:ln>
                  <a:noFill/>
                </a:ln>
                <a:solidFill>
                  <a:schemeClr val="tx1">
                    <a:lumMod val="50000"/>
                    <a:lumOff val="50000"/>
                  </a:schemeClr>
                </a:solidFill>
                <a:effectLst/>
                <a:uLnTx/>
                <a:uFillTx/>
                <a:latin typeface="Calibri" panose="020F0502020204030204" pitchFamily="34" charset="0"/>
                <a:ea typeface="+mn-ea"/>
                <a:cs typeface="Calibri" panose="020F0502020204030204" pitchFamily="34" charset="0"/>
              </a:rPr>
              <a:t>Dummy copy</a:t>
            </a:r>
            <a:endParaRPr kumimoji="0" lang="en-US" sz="1600" b="1" i="0" u="none" strike="noStrike" kern="1200" cap="none" spc="0" normalizeH="0" baseline="0" dirty="0">
              <a:ln>
                <a:noFill/>
              </a:ln>
              <a:solidFill>
                <a:schemeClr val="tx1">
                  <a:lumMod val="50000"/>
                  <a:lumOff val="50000"/>
                </a:schemeClr>
              </a:solidFill>
              <a:effectLst/>
              <a:uLnTx/>
              <a:uFillTx/>
              <a:latin typeface="Calibri" panose="020F0502020204030204" pitchFamily="34" charset="0"/>
              <a:ea typeface="+mn-ea"/>
              <a:cs typeface="Calibri" panose="020F0502020204030204" pitchFamily="34" charset="0"/>
            </a:endParaRPr>
          </a:p>
        </p:txBody>
      </p:sp>
      <p:sp>
        <p:nvSpPr>
          <p:cNvPr id="47" name="Content Placeholder 8"/>
          <p:cNvSpPr>
            <a:spLocks noGrp="1"/>
          </p:cNvSpPr>
          <p:nvPr>
            <p:ph sz="quarter" idx="29" hasCustomPrompt="1"/>
          </p:nvPr>
        </p:nvSpPr>
        <p:spPr>
          <a:xfrm>
            <a:off x="637138" y="1769171"/>
            <a:ext cx="2852737" cy="1731962"/>
          </a:xfrm>
          <a:prstGeom prst="rect">
            <a:avLst/>
          </a:prstGeom>
        </p:spPr>
        <p:txBody>
          <a:bodyPr/>
          <a:lstStyle>
            <a:lvl1pPr>
              <a:defRPr sz="1400"/>
            </a:lvl1pPr>
            <a:lvl2pPr marL="368300" marR="0" indent="-285750" algn="l" defTabSz="1214755" rtl="0" eaLnBrk="1" fontAlgn="base" latinLnBrk="0" hangingPunct="1">
              <a:lnSpc>
                <a:spcPct val="100000"/>
              </a:lnSpc>
              <a:spcBef>
                <a:spcPts val="0"/>
              </a:spcBef>
              <a:spcAft>
                <a:spcPts val="0"/>
              </a:spcAft>
              <a:buClrTx/>
              <a:buSzTx/>
              <a:buFont typeface="Arial" panose="020B0604020202020204" pitchFamily="34" charset="0"/>
              <a:buChar char="•"/>
              <a:defRPr/>
            </a:lvl2pPr>
          </a:lstStyle>
          <a:p>
            <a:pPr lvl="0"/>
            <a:r>
              <a:rPr lang="en-US" dirty="0"/>
              <a:t>Dummy copy</a:t>
            </a:r>
            <a:endParaRPr lang="en-US" dirty="0"/>
          </a:p>
        </p:txBody>
      </p:sp>
      <p:sp>
        <p:nvSpPr>
          <p:cNvPr id="52" name="Content Placeholder 8"/>
          <p:cNvSpPr>
            <a:spLocks noGrp="1"/>
          </p:cNvSpPr>
          <p:nvPr>
            <p:ph sz="quarter" idx="30" hasCustomPrompt="1"/>
          </p:nvPr>
        </p:nvSpPr>
        <p:spPr>
          <a:xfrm>
            <a:off x="5059237" y="1769171"/>
            <a:ext cx="2852737" cy="1731962"/>
          </a:xfrm>
          <a:prstGeom prst="rect">
            <a:avLst/>
          </a:prstGeom>
        </p:spPr>
        <p:txBody>
          <a:bodyPr/>
          <a:lstStyle>
            <a:lvl1pPr>
              <a:defRPr sz="1400"/>
            </a:lvl1pPr>
            <a:lvl2pPr marL="368300" marR="0" indent="-285750" algn="l" defTabSz="1214755" rtl="0" eaLnBrk="1" fontAlgn="base" latinLnBrk="0" hangingPunct="1">
              <a:lnSpc>
                <a:spcPct val="100000"/>
              </a:lnSpc>
              <a:spcBef>
                <a:spcPts val="0"/>
              </a:spcBef>
              <a:spcAft>
                <a:spcPts val="0"/>
              </a:spcAft>
              <a:buClrTx/>
              <a:buSzTx/>
              <a:buFont typeface="Arial" panose="020B0604020202020204" pitchFamily="34" charset="0"/>
              <a:buChar char="•"/>
              <a:defRPr/>
            </a:lvl2pPr>
          </a:lstStyle>
          <a:p>
            <a:pPr lvl="0"/>
            <a:r>
              <a:rPr lang="en-US" dirty="0"/>
              <a:t>Dummy copy</a:t>
            </a:r>
            <a:endParaRPr lang="en-US" dirty="0"/>
          </a:p>
        </p:txBody>
      </p:sp>
      <p:sp>
        <p:nvSpPr>
          <p:cNvPr id="53" name="Content Placeholder 8"/>
          <p:cNvSpPr>
            <a:spLocks noGrp="1"/>
          </p:cNvSpPr>
          <p:nvPr>
            <p:ph sz="quarter" idx="31" hasCustomPrompt="1"/>
          </p:nvPr>
        </p:nvSpPr>
        <p:spPr>
          <a:xfrm>
            <a:off x="8881729" y="1769171"/>
            <a:ext cx="2852737" cy="1731962"/>
          </a:xfrm>
          <a:prstGeom prst="rect">
            <a:avLst/>
          </a:prstGeom>
        </p:spPr>
        <p:txBody>
          <a:bodyPr/>
          <a:lstStyle>
            <a:lvl1pPr>
              <a:defRPr sz="1400"/>
            </a:lvl1pPr>
            <a:lvl2pPr marL="368300" marR="0" indent="-285750" algn="l" defTabSz="1214755" rtl="0" eaLnBrk="1" fontAlgn="base" latinLnBrk="0" hangingPunct="1">
              <a:lnSpc>
                <a:spcPct val="100000"/>
              </a:lnSpc>
              <a:spcBef>
                <a:spcPts val="0"/>
              </a:spcBef>
              <a:spcAft>
                <a:spcPts val="0"/>
              </a:spcAft>
              <a:buClrTx/>
              <a:buSzTx/>
              <a:buFont typeface="Arial" panose="020B0604020202020204" pitchFamily="34" charset="0"/>
              <a:buChar char="•"/>
              <a:defRPr/>
            </a:lvl2pPr>
          </a:lstStyle>
          <a:p>
            <a:pPr lvl="0"/>
            <a:r>
              <a:rPr lang="en-US" dirty="0"/>
              <a:t>Dummy copy</a:t>
            </a:r>
            <a:endParaRPr lang="en-US" dirty="0"/>
          </a:p>
        </p:txBody>
      </p:sp>
      <p:sp>
        <p:nvSpPr>
          <p:cNvPr id="54" name="Content Placeholder 8"/>
          <p:cNvSpPr>
            <a:spLocks noGrp="1"/>
          </p:cNvSpPr>
          <p:nvPr>
            <p:ph sz="quarter" idx="32" hasCustomPrompt="1"/>
          </p:nvPr>
        </p:nvSpPr>
        <p:spPr>
          <a:xfrm>
            <a:off x="637138" y="4347480"/>
            <a:ext cx="2852737" cy="1731962"/>
          </a:xfrm>
          <a:prstGeom prst="rect">
            <a:avLst/>
          </a:prstGeom>
        </p:spPr>
        <p:txBody>
          <a:bodyPr/>
          <a:lstStyle>
            <a:lvl1pPr>
              <a:defRPr sz="1400"/>
            </a:lvl1pPr>
            <a:lvl2pPr marL="368300" marR="0" indent="-285750" algn="l" defTabSz="1214755" rtl="0" eaLnBrk="1" fontAlgn="base" latinLnBrk="0" hangingPunct="1">
              <a:lnSpc>
                <a:spcPct val="100000"/>
              </a:lnSpc>
              <a:spcBef>
                <a:spcPts val="0"/>
              </a:spcBef>
              <a:spcAft>
                <a:spcPts val="0"/>
              </a:spcAft>
              <a:buClrTx/>
              <a:buSzTx/>
              <a:buFont typeface="Arial" panose="020B0604020202020204" pitchFamily="34" charset="0"/>
              <a:buChar char="•"/>
              <a:defRPr/>
            </a:lvl2pPr>
          </a:lstStyle>
          <a:p>
            <a:pPr lvl="0"/>
            <a:r>
              <a:rPr lang="en-US" dirty="0"/>
              <a:t>Dummy copy</a:t>
            </a:r>
            <a:endParaRPr lang="en-US" dirty="0"/>
          </a:p>
        </p:txBody>
      </p:sp>
      <p:sp>
        <p:nvSpPr>
          <p:cNvPr id="55" name="Content Placeholder 8"/>
          <p:cNvSpPr>
            <a:spLocks noGrp="1"/>
          </p:cNvSpPr>
          <p:nvPr>
            <p:ph sz="quarter" idx="33" hasCustomPrompt="1"/>
          </p:nvPr>
        </p:nvSpPr>
        <p:spPr>
          <a:xfrm>
            <a:off x="5059237" y="4347480"/>
            <a:ext cx="2852737" cy="1731962"/>
          </a:xfrm>
          <a:prstGeom prst="rect">
            <a:avLst/>
          </a:prstGeom>
        </p:spPr>
        <p:txBody>
          <a:bodyPr/>
          <a:lstStyle>
            <a:lvl1pPr>
              <a:defRPr sz="1400"/>
            </a:lvl1pPr>
            <a:lvl2pPr marL="368300" marR="0" indent="-285750" algn="l" defTabSz="1214755" rtl="0" eaLnBrk="1" fontAlgn="base" latinLnBrk="0" hangingPunct="1">
              <a:lnSpc>
                <a:spcPct val="100000"/>
              </a:lnSpc>
              <a:spcBef>
                <a:spcPts val="0"/>
              </a:spcBef>
              <a:spcAft>
                <a:spcPts val="0"/>
              </a:spcAft>
              <a:buClrTx/>
              <a:buSzTx/>
              <a:buFont typeface="Arial" panose="020B0604020202020204" pitchFamily="34" charset="0"/>
              <a:buChar char="•"/>
              <a:defRPr/>
            </a:lvl2pPr>
          </a:lstStyle>
          <a:p>
            <a:pPr lvl="0"/>
            <a:r>
              <a:rPr lang="en-US" dirty="0"/>
              <a:t>Dummy copy</a:t>
            </a:r>
            <a:endParaRPr lang="en-US" dirty="0"/>
          </a:p>
        </p:txBody>
      </p:sp>
      <p:sp>
        <p:nvSpPr>
          <p:cNvPr id="56" name="Content Placeholder 8"/>
          <p:cNvSpPr>
            <a:spLocks noGrp="1"/>
          </p:cNvSpPr>
          <p:nvPr>
            <p:ph sz="quarter" idx="34" hasCustomPrompt="1"/>
          </p:nvPr>
        </p:nvSpPr>
        <p:spPr>
          <a:xfrm>
            <a:off x="8881729" y="4347480"/>
            <a:ext cx="2852737" cy="1731962"/>
          </a:xfrm>
          <a:prstGeom prst="rect">
            <a:avLst/>
          </a:prstGeom>
        </p:spPr>
        <p:txBody>
          <a:bodyPr/>
          <a:lstStyle>
            <a:lvl1pPr>
              <a:defRPr sz="1400"/>
            </a:lvl1pPr>
            <a:lvl2pPr marL="368300" marR="0" indent="-285750" algn="l" defTabSz="1214755" rtl="0" eaLnBrk="1" fontAlgn="base" latinLnBrk="0" hangingPunct="1">
              <a:lnSpc>
                <a:spcPct val="100000"/>
              </a:lnSpc>
              <a:spcBef>
                <a:spcPts val="0"/>
              </a:spcBef>
              <a:spcAft>
                <a:spcPts val="0"/>
              </a:spcAft>
              <a:buClrTx/>
              <a:buSzTx/>
              <a:buFont typeface="Arial" panose="020B0604020202020204" pitchFamily="34" charset="0"/>
              <a:buChar char="•"/>
              <a:defRPr/>
            </a:lvl2pPr>
          </a:lstStyle>
          <a:p>
            <a:pPr lvl="0"/>
            <a:r>
              <a:rPr lang="en-US" dirty="0"/>
              <a:t>Dummy copy</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0" name="Rectangle 9"/>
          <p:cNvSpPr>
            <a:spLocks noChangeArrowheads="1"/>
          </p:cNvSpPr>
          <p:nvPr userDrawn="1"/>
        </p:nvSpPr>
        <p:spPr bwMode="auto">
          <a:xfrm rot="2700000">
            <a:off x="5308975" y="1673887"/>
            <a:ext cx="931324" cy="936123"/>
          </a:xfrm>
          <a:prstGeom prst="rect">
            <a:avLst/>
          </a:prstGeom>
          <a:solidFill>
            <a:srgbClr val="B51E6A"/>
          </a:solidFill>
          <a:ln>
            <a:noFill/>
          </a:ln>
        </p:spPr>
        <p:txBody>
          <a:bodyPr vert="horz" wrap="square" lIns="121460" tIns="60731" rIns="121460" bIns="60731" numCol="1" anchor="t" anchorCtr="0" compatLnSpc="1"/>
          <a:lstStyle/>
          <a:p>
            <a:endParaRPr lang="id-ID" sz="3185">
              <a:latin typeface="Calibri" panose="020F0502020204030204" pitchFamily="34" charset="0"/>
              <a:cs typeface="Calibri" panose="020F0502020204030204" pitchFamily="34" charset="0"/>
            </a:endParaRPr>
          </a:p>
        </p:txBody>
      </p:sp>
      <p:sp>
        <p:nvSpPr>
          <p:cNvPr id="11" name="Rectangle 5"/>
          <p:cNvSpPr>
            <a:spLocks noChangeArrowheads="1"/>
          </p:cNvSpPr>
          <p:nvPr userDrawn="1"/>
        </p:nvSpPr>
        <p:spPr bwMode="auto">
          <a:xfrm rot="2700000">
            <a:off x="6117144" y="2334129"/>
            <a:ext cx="931324" cy="936123"/>
          </a:xfrm>
          <a:prstGeom prst="rect">
            <a:avLst/>
          </a:prstGeom>
          <a:solidFill>
            <a:srgbClr val="814C8D"/>
          </a:solidFill>
          <a:ln>
            <a:noFill/>
          </a:ln>
        </p:spPr>
        <p:txBody>
          <a:bodyPr vert="horz" wrap="square" lIns="121460" tIns="60731" rIns="121460" bIns="60731" numCol="1" anchor="t" anchorCtr="0" compatLnSpc="1"/>
          <a:lstStyle/>
          <a:p>
            <a:endParaRPr lang="id-ID" sz="3185">
              <a:latin typeface="Calibri" panose="020F0502020204030204" pitchFamily="34" charset="0"/>
              <a:cs typeface="Calibri" panose="020F0502020204030204" pitchFamily="34" charset="0"/>
            </a:endParaRPr>
          </a:p>
        </p:txBody>
      </p:sp>
      <p:sp>
        <p:nvSpPr>
          <p:cNvPr id="12" name="Rectangle 5"/>
          <p:cNvSpPr>
            <a:spLocks noChangeArrowheads="1"/>
          </p:cNvSpPr>
          <p:nvPr userDrawn="1"/>
        </p:nvSpPr>
        <p:spPr bwMode="auto">
          <a:xfrm rot="2700000">
            <a:off x="5308976" y="4333330"/>
            <a:ext cx="931325" cy="936123"/>
          </a:xfrm>
          <a:prstGeom prst="rect">
            <a:avLst/>
          </a:prstGeom>
          <a:solidFill>
            <a:srgbClr val="C61E57"/>
          </a:solidFill>
          <a:ln>
            <a:noFill/>
          </a:ln>
        </p:spPr>
        <p:txBody>
          <a:bodyPr vert="horz" wrap="square" lIns="121460" tIns="60731" rIns="121460" bIns="60731" numCol="1" anchor="t" anchorCtr="0" compatLnSpc="1"/>
          <a:lstStyle/>
          <a:p>
            <a:endParaRPr lang="id-ID" sz="3185">
              <a:latin typeface="Calibri" panose="020F0502020204030204" pitchFamily="34" charset="0"/>
              <a:cs typeface="Calibri" panose="020F0502020204030204" pitchFamily="34" charset="0"/>
            </a:endParaRPr>
          </a:p>
        </p:txBody>
      </p:sp>
      <p:sp>
        <p:nvSpPr>
          <p:cNvPr id="13" name="Rectangle 5"/>
          <p:cNvSpPr>
            <a:spLocks noChangeArrowheads="1"/>
          </p:cNvSpPr>
          <p:nvPr userDrawn="1"/>
        </p:nvSpPr>
        <p:spPr bwMode="auto">
          <a:xfrm rot="2700000">
            <a:off x="5308975" y="2999431"/>
            <a:ext cx="931324" cy="936123"/>
          </a:xfrm>
          <a:prstGeom prst="rect">
            <a:avLst/>
          </a:prstGeom>
          <a:solidFill>
            <a:srgbClr val="A7D9E2"/>
          </a:solidFill>
          <a:ln>
            <a:noFill/>
          </a:ln>
        </p:spPr>
        <p:txBody>
          <a:bodyPr vert="horz" wrap="square" lIns="121460" tIns="60731" rIns="121460" bIns="60731" numCol="1" anchor="t" anchorCtr="0" compatLnSpc="1"/>
          <a:lstStyle/>
          <a:p>
            <a:endParaRPr lang="id-ID" sz="3185">
              <a:latin typeface="Calibri" panose="020F0502020204030204" pitchFamily="34" charset="0"/>
              <a:cs typeface="Calibri" panose="020F0502020204030204" pitchFamily="34" charset="0"/>
            </a:endParaRPr>
          </a:p>
        </p:txBody>
      </p:sp>
      <p:sp>
        <p:nvSpPr>
          <p:cNvPr id="14" name="Rectangle 5"/>
          <p:cNvSpPr>
            <a:spLocks noChangeArrowheads="1"/>
          </p:cNvSpPr>
          <p:nvPr userDrawn="1"/>
        </p:nvSpPr>
        <p:spPr bwMode="auto">
          <a:xfrm rot="2700000">
            <a:off x="6117144" y="3664731"/>
            <a:ext cx="931324" cy="936123"/>
          </a:xfrm>
          <a:prstGeom prst="rect">
            <a:avLst/>
          </a:prstGeom>
          <a:solidFill>
            <a:srgbClr val="2492BE"/>
          </a:solidFill>
          <a:ln>
            <a:noFill/>
          </a:ln>
        </p:spPr>
        <p:txBody>
          <a:bodyPr vert="horz" wrap="square" lIns="121460" tIns="60731" rIns="121460" bIns="60731" numCol="1" anchor="t" anchorCtr="0" compatLnSpc="1"/>
          <a:lstStyle/>
          <a:p>
            <a:endParaRPr lang="id-ID" sz="3185">
              <a:latin typeface="Calibri" panose="020F0502020204030204" pitchFamily="34" charset="0"/>
              <a:cs typeface="Calibri" panose="020F0502020204030204" pitchFamily="34" charset="0"/>
            </a:endParaRPr>
          </a:p>
        </p:txBody>
      </p:sp>
      <p:sp>
        <p:nvSpPr>
          <p:cNvPr id="15" name="TextBox 14"/>
          <p:cNvSpPr txBox="1"/>
          <p:nvPr userDrawn="1"/>
        </p:nvSpPr>
        <p:spPr>
          <a:xfrm>
            <a:off x="5517803" y="1843818"/>
            <a:ext cx="525595" cy="502957"/>
          </a:xfrm>
          <a:prstGeom prst="rect">
            <a:avLst/>
          </a:prstGeom>
          <a:noFill/>
        </p:spPr>
        <p:txBody>
          <a:bodyPr wrap="square" rtlCol="0" anchor="ctr">
            <a:spAutoFit/>
          </a:bodyPr>
          <a:lstStyle/>
          <a:p>
            <a:pPr algn="ctr"/>
            <a:r>
              <a:rPr lang="en-US" sz="2655" dirty="0">
                <a:solidFill>
                  <a:schemeClr val="bg1"/>
                </a:solidFill>
                <a:latin typeface="Calibri" panose="020F0502020204030204" pitchFamily="34" charset="0"/>
                <a:ea typeface="FontAwesome"/>
                <a:cs typeface="Calibri" panose="020F0502020204030204" pitchFamily="34" charset="0"/>
                <a:sym typeface="FontAwesome"/>
              </a:rPr>
              <a:t></a:t>
            </a:r>
            <a:endParaRPr lang="en-US" sz="2655" dirty="0">
              <a:solidFill>
                <a:schemeClr val="bg1"/>
              </a:solidFill>
              <a:latin typeface="Calibri" panose="020F0502020204030204" pitchFamily="34" charset="0"/>
              <a:cs typeface="Calibri" panose="020F0502020204030204" pitchFamily="34" charset="0"/>
            </a:endParaRPr>
          </a:p>
        </p:txBody>
      </p:sp>
      <p:sp>
        <p:nvSpPr>
          <p:cNvPr id="24" name="TextBox 23"/>
          <p:cNvSpPr txBox="1"/>
          <p:nvPr userDrawn="1"/>
        </p:nvSpPr>
        <p:spPr>
          <a:xfrm>
            <a:off x="6324182" y="2555772"/>
            <a:ext cx="525595" cy="502957"/>
          </a:xfrm>
          <a:prstGeom prst="rect">
            <a:avLst/>
          </a:prstGeom>
          <a:noFill/>
        </p:spPr>
        <p:txBody>
          <a:bodyPr wrap="square" rtlCol="0" anchor="ctr">
            <a:spAutoFit/>
          </a:bodyPr>
          <a:lstStyle/>
          <a:p>
            <a:pPr algn="ctr"/>
            <a:r>
              <a:rPr lang="en-US" sz="2655" dirty="0">
                <a:solidFill>
                  <a:schemeClr val="bg1"/>
                </a:solidFill>
                <a:latin typeface="Calibri" panose="020F0502020204030204" pitchFamily="34" charset="0"/>
                <a:ea typeface="FontAwesome"/>
                <a:cs typeface="Calibri" panose="020F0502020204030204" pitchFamily="34" charset="0"/>
                <a:sym typeface="FontAwesome"/>
              </a:rPr>
              <a:t></a:t>
            </a:r>
            <a:endParaRPr lang="en-US" sz="2655" dirty="0">
              <a:solidFill>
                <a:schemeClr val="bg1"/>
              </a:solidFill>
              <a:latin typeface="Calibri" panose="020F0502020204030204" pitchFamily="34" charset="0"/>
              <a:cs typeface="Calibri" panose="020F0502020204030204" pitchFamily="34" charset="0"/>
            </a:endParaRPr>
          </a:p>
        </p:txBody>
      </p:sp>
      <p:sp>
        <p:nvSpPr>
          <p:cNvPr id="25" name="TextBox 24"/>
          <p:cNvSpPr txBox="1"/>
          <p:nvPr userDrawn="1"/>
        </p:nvSpPr>
        <p:spPr>
          <a:xfrm>
            <a:off x="5517803" y="3204936"/>
            <a:ext cx="525595" cy="502957"/>
          </a:xfrm>
          <a:prstGeom prst="rect">
            <a:avLst/>
          </a:prstGeom>
          <a:noFill/>
        </p:spPr>
        <p:txBody>
          <a:bodyPr wrap="square" rtlCol="0" anchor="ctr">
            <a:spAutoFit/>
          </a:bodyPr>
          <a:lstStyle/>
          <a:p>
            <a:pPr algn="ctr"/>
            <a:r>
              <a:rPr lang="en-US" sz="2655" dirty="0">
                <a:solidFill>
                  <a:schemeClr val="bg1"/>
                </a:solidFill>
                <a:latin typeface="Calibri" panose="020F0502020204030204" pitchFamily="34" charset="0"/>
                <a:ea typeface="FontAwesome"/>
                <a:cs typeface="Calibri" panose="020F0502020204030204" pitchFamily="34" charset="0"/>
                <a:sym typeface="FontAwesome"/>
              </a:rPr>
              <a:t></a:t>
            </a:r>
            <a:endParaRPr lang="en-US" sz="2655" dirty="0">
              <a:solidFill>
                <a:schemeClr val="bg1"/>
              </a:solidFill>
              <a:latin typeface="Calibri" panose="020F0502020204030204" pitchFamily="34" charset="0"/>
              <a:cs typeface="Calibri" panose="020F0502020204030204" pitchFamily="34" charset="0"/>
            </a:endParaRPr>
          </a:p>
        </p:txBody>
      </p:sp>
      <p:sp>
        <p:nvSpPr>
          <p:cNvPr id="26" name="TextBox 25"/>
          <p:cNvSpPr txBox="1"/>
          <p:nvPr userDrawn="1"/>
        </p:nvSpPr>
        <p:spPr>
          <a:xfrm>
            <a:off x="6324182" y="3916892"/>
            <a:ext cx="525595" cy="502957"/>
          </a:xfrm>
          <a:prstGeom prst="rect">
            <a:avLst/>
          </a:prstGeom>
          <a:noFill/>
        </p:spPr>
        <p:txBody>
          <a:bodyPr wrap="square" rtlCol="0" anchor="ctr">
            <a:spAutoFit/>
          </a:bodyPr>
          <a:lstStyle/>
          <a:p>
            <a:pPr algn="ctr"/>
            <a:r>
              <a:rPr lang="en-US" sz="2655" dirty="0">
                <a:solidFill>
                  <a:schemeClr val="bg1"/>
                </a:solidFill>
                <a:latin typeface="Calibri" panose="020F0502020204030204" pitchFamily="34" charset="0"/>
                <a:ea typeface="FontAwesome"/>
                <a:cs typeface="Calibri" panose="020F0502020204030204" pitchFamily="34" charset="0"/>
                <a:sym typeface="FontAwesome"/>
              </a:rPr>
              <a:t></a:t>
            </a:r>
            <a:endParaRPr lang="en-US" sz="2655" dirty="0">
              <a:solidFill>
                <a:schemeClr val="bg1"/>
              </a:solidFill>
              <a:latin typeface="Calibri" panose="020F0502020204030204" pitchFamily="34" charset="0"/>
              <a:cs typeface="Calibri" panose="020F0502020204030204" pitchFamily="34" charset="0"/>
            </a:endParaRPr>
          </a:p>
        </p:txBody>
      </p:sp>
      <p:sp>
        <p:nvSpPr>
          <p:cNvPr id="27" name="TextBox 26"/>
          <p:cNvSpPr txBox="1"/>
          <p:nvPr userDrawn="1"/>
        </p:nvSpPr>
        <p:spPr>
          <a:xfrm>
            <a:off x="5517803" y="4538857"/>
            <a:ext cx="525595" cy="502957"/>
          </a:xfrm>
          <a:prstGeom prst="rect">
            <a:avLst/>
          </a:prstGeom>
          <a:noFill/>
        </p:spPr>
        <p:txBody>
          <a:bodyPr wrap="square" rtlCol="0" anchor="ctr">
            <a:spAutoFit/>
          </a:bodyPr>
          <a:lstStyle/>
          <a:p>
            <a:pPr algn="ctr"/>
            <a:r>
              <a:rPr lang="en-US" sz="2655" dirty="0">
                <a:solidFill>
                  <a:schemeClr val="bg1"/>
                </a:solidFill>
                <a:latin typeface="Calibri" panose="020F0502020204030204" pitchFamily="34" charset="0"/>
                <a:ea typeface="FontAwesome"/>
                <a:cs typeface="Calibri" panose="020F0502020204030204" pitchFamily="34" charset="0"/>
                <a:sym typeface="FontAwesome"/>
              </a:rPr>
              <a:t></a:t>
            </a:r>
            <a:endParaRPr lang="en-US" sz="2655" dirty="0">
              <a:solidFill>
                <a:schemeClr val="bg1"/>
              </a:solidFill>
              <a:latin typeface="Calibri" panose="020F0502020204030204" pitchFamily="34" charset="0"/>
              <a:cs typeface="Calibri" panose="020F0502020204030204" pitchFamily="34" charset="0"/>
            </a:endParaRPr>
          </a:p>
        </p:txBody>
      </p:sp>
      <p:sp>
        <p:nvSpPr>
          <p:cNvPr id="29" name="Text Placeholder 3"/>
          <p:cNvSpPr>
            <a:spLocks noGrp="1"/>
          </p:cNvSpPr>
          <p:nvPr>
            <p:ph type="body" sz="quarter" idx="13" hasCustomPrompt="1"/>
          </p:nvPr>
        </p:nvSpPr>
        <p:spPr>
          <a:xfrm>
            <a:off x="611189" y="204949"/>
            <a:ext cx="10958702" cy="353459"/>
          </a:xfrm>
          <a:prstGeom prst="rect">
            <a:avLst/>
          </a:prstGeom>
        </p:spPr>
        <p:txBody>
          <a:bodyPr/>
          <a:lstStyle>
            <a:lvl1pPr marL="0" indent="0" algn="ctr">
              <a:buNone/>
              <a:defRPr sz="2400" cap="all" baseline="0">
                <a:solidFill>
                  <a:srgbClr val="B51E6A"/>
                </a:solidFill>
                <a:latin typeface="Calibri" panose="020F0502020204030204" pitchFamily="34" charset="0"/>
                <a:cs typeface="Calibri" panose="020F0502020204030204" pitchFamily="34" charset="0"/>
              </a:defRPr>
            </a:lvl1pPr>
          </a:lstStyle>
          <a:p>
            <a:r>
              <a:rPr lang="en-US" dirty="0"/>
              <a:t>TITLE</a:t>
            </a:r>
            <a:endParaRPr lang="en-US" dirty="0"/>
          </a:p>
        </p:txBody>
      </p:sp>
      <p:cxnSp>
        <p:nvCxnSpPr>
          <p:cNvPr id="30" name="Straight Connector 29"/>
          <p:cNvCxnSpPr/>
          <p:nvPr userDrawn="1"/>
        </p:nvCxnSpPr>
        <p:spPr>
          <a:xfrm>
            <a:off x="4549058" y="629379"/>
            <a:ext cx="2949678" cy="0"/>
          </a:xfrm>
          <a:prstGeom prst="line">
            <a:avLst/>
          </a:prstGeom>
          <a:ln>
            <a:solidFill>
              <a:srgbClr val="C82621"/>
            </a:solidFill>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4" hasCustomPrompt="1"/>
          </p:nvPr>
        </p:nvSpPr>
        <p:spPr>
          <a:xfrm>
            <a:off x="2320361" y="1907586"/>
            <a:ext cx="2379134" cy="347133"/>
          </a:xfrm>
          <a:prstGeom prst="rect">
            <a:avLst/>
          </a:prstGeom>
        </p:spPr>
        <p:txBody>
          <a:bodyPr/>
          <a:lstStyle>
            <a:lvl1pPr marL="0" indent="0" algn="r">
              <a:buNone/>
              <a:defRPr sz="1600" baseline="0">
                <a:solidFill>
                  <a:srgbClr val="C61E57"/>
                </a:solidFill>
              </a:defRPr>
            </a:lvl1pPr>
            <a:lvl2pPr>
              <a:defRPr sz="1330"/>
            </a:lvl2pPr>
            <a:lvl3pPr>
              <a:defRPr sz="1330"/>
            </a:lvl3pPr>
            <a:lvl4pPr>
              <a:defRPr sz="1330"/>
            </a:lvl4pPr>
            <a:lvl5pPr>
              <a:defRPr sz="1330"/>
            </a:lvl5pPr>
          </a:lstStyle>
          <a:p>
            <a:pPr lvl="0"/>
            <a:r>
              <a:rPr lang="en-US" dirty="0"/>
              <a:t>Sub title Example here</a:t>
            </a:r>
            <a:endParaRPr lang="en-US" dirty="0"/>
          </a:p>
        </p:txBody>
      </p:sp>
      <p:sp>
        <p:nvSpPr>
          <p:cNvPr id="32" name="Content Placeholder 5"/>
          <p:cNvSpPr>
            <a:spLocks noGrp="1"/>
          </p:cNvSpPr>
          <p:nvPr>
            <p:ph sz="quarter" idx="16" hasCustomPrompt="1"/>
          </p:nvPr>
        </p:nvSpPr>
        <p:spPr>
          <a:xfrm>
            <a:off x="2320361" y="3197124"/>
            <a:ext cx="2379134" cy="347133"/>
          </a:xfrm>
          <a:prstGeom prst="rect">
            <a:avLst/>
          </a:prstGeom>
        </p:spPr>
        <p:txBody>
          <a:bodyPr/>
          <a:lstStyle>
            <a:lvl1pPr marL="0" indent="0" algn="r">
              <a:buNone/>
              <a:defRPr sz="1600" baseline="0">
                <a:solidFill>
                  <a:srgbClr val="C61E57"/>
                </a:solidFill>
              </a:defRPr>
            </a:lvl1pPr>
            <a:lvl2pPr>
              <a:defRPr sz="1330"/>
            </a:lvl2pPr>
            <a:lvl3pPr>
              <a:defRPr sz="1330"/>
            </a:lvl3pPr>
            <a:lvl4pPr>
              <a:defRPr sz="1330"/>
            </a:lvl4pPr>
            <a:lvl5pPr>
              <a:defRPr sz="1330"/>
            </a:lvl5pPr>
          </a:lstStyle>
          <a:p>
            <a:pPr lvl="0"/>
            <a:r>
              <a:rPr lang="en-US" dirty="0"/>
              <a:t>Sub title Example here</a:t>
            </a:r>
            <a:endParaRPr lang="en-US" dirty="0"/>
          </a:p>
        </p:txBody>
      </p:sp>
      <p:sp>
        <p:nvSpPr>
          <p:cNvPr id="33" name="Content Placeholder 5"/>
          <p:cNvSpPr>
            <a:spLocks noGrp="1"/>
          </p:cNvSpPr>
          <p:nvPr>
            <p:ph sz="quarter" idx="17" hasCustomPrompt="1"/>
          </p:nvPr>
        </p:nvSpPr>
        <p:spPr>
          <a:xfrm>
            <a:off x="1514008" y="3666047"/>
            <a:ext cx="3185488" cy="750702"/>
          </a:xfrm>
          <a:prstGeom prst="rect">
            <a:avLst/>
          </a:prstGeom>
        </p:spPr>
        <p:txBody>
          <a:bodyPr/>
          <a:lstStyle>
            <a:lvl1pPr marL="0" indent="0">
              <a:buNone/>
              <a:defRPr sz="1400" baseline="0">
                <a:solidFill>
                  <a:schemeClr val="bg1">
                    <a:lumMod val="50000"/>
                  </a:schemeClr>
                </a:solidFill>
              </a:defRPr>
            </a:lvl1pPr>
            <a:lvl2pPr>
              <a:defRPr sz="1330"/>
            </a:lvl2pPr>
            <a:lvl3pPr>
              <a:defRPr sz="1330"/>
            </a:lvl3pPr>
            <a:lvl4pPr>
              <a:defRPr sz="1330"/>
            </a:lvl4pPr>
            <a:lvl5pPr>
              <a:defRPr sz="1330"/>
            </a:lvl5pPr>
          </a:lstStyle>
          <a:p>
            <a:pPr algn="r"/>
            <a:r>
              <a:rPr lang="en-US" sz="1330" dirty="0" err="1">
                <a:latin typeface="Calibri" panose="020F0502020204030204" pitchFamily="34" charset="0"/>
                <a:cs typeface="Calibri" panose="020F0502020204030204" pitchFamily="34" charset="0"/>
              </a:rPr>
              <a:t>Fusce</a:t>
            </a:r>
            <a:r>
              <a:rPr lang="en-US" sz="1330" dirty="0">
                <a:latin typeface="Calibri" panose="020F0502020204030204" pitchFamily="34" charset="0"/>
                <a:cs typeface="Calibri" panose="020F0502020204030204" pitchFamily="34" charset="0"/>
              </a:rPr>
              <a:t> </a:t>
            </a:r>
            <a:r>
              <a:rPr lang="en-US" sz="1330" dirty="0" err="1">
                <a:latin typeface="Calibri" panose="020F0502020204030204" pitchFamily="34" charset="0"/>
                <a:cs typeface="Calibri" panose="020F0502020204030204" pitchFamily="34" charset="0"/>
              </a:rPr>
              <a:t>diam</a:t>
            </a:r>
            <a:r>
              <a:rPr lang="en-US" sz="1330" dirty="0">
                <a:latin typeface="Calibri" panose="020F0502020204030204" pitchFamily="34" charset="0"/>
                <a:cs typeface="Calibri" panose="020F0502020204030204" pitchFamily="34" charset="0"/>
              </a:rPr>
              <a:t> </a:t>
            </a:r>
            <a:r>
              <a:rPr lang="en-US" sz="1330" dirty="0" err="1">
                <a:latin typeface="Calibri" panose="020F0502020204030204" pitchFamily="34" charset="0"/>
                <a:cs typeface="Calibri" panose="020F0502020204030204" pitchFamily="34" charset="0"/>
              </a:rPr>
              <a:t>tortor</a:t>
            </a:r>
            <a:r>
              <a:rPr lang="en-US" sz="1330" dirty="0">
                <a:latin typeface="Calibri" panose="020F0502020204030204" pitchFamily="34" charset="0"/>
                <a:cs typeface="Calibri" panose="020F0502020204030204" pitchFamily="34" charset="0"/>
              </a:rPr>
              <a:t>, </a:t>
            </a:r>
            <a:r>
              <a:rPr lang="en-US" sz="1330" dirty="0" err="1">
                <a:latin typeface="Calibri" panose="020F0502020204030204" pitchFamily="34" charset="0"/>
                <a:cs typeface="Calibri" panose="020F0502020204030204" pitchFamily="34" charset="0"/>
              </a:rPr>
              <a:t>mattis</a:t>
            </a:r>
            <a:r>
              <a:rPr lang="en-US" sz="1330" dirty="0">
                <a:latin typeface="Calibri" panose="020F0502020204030204" pitchFamily="34" charset="0"/>
                <a:cs typeface="Calibri" panose="020F0502020204030204" pitchFamily="34" charset="0"/>
              </a:rPr>
              <a:t> </a:t>
            </a:r>
            <a:r>
              <a:rPr lang="en-US" sz="1330" dirty="0" err="1">
                <a:latin typeface="Calibri" panose="020F0502020204030204" pitchFamily="34" charset="0"/>
                <a:cs typeface="Calibri" panose="020F0502020204030204" pitchFamily="34" charset="0"/>
              </a:rPr>
              <a:t>quis</a:t>
            </a:r>
            <a:r>
              <a:rPr lang="en-US" sz="1330" dirty="0">
                <a:latin typeface="Calibri" panose="020F0502020204030204" pitchFamily="34" charset="0"/>
                <a:cs typeface="Calibri" panose="020F0502020204030204" pitchFamily="34" charset="0"/>
              </a:rPr>
              <a:t> </a:t>
            </a:r>
            <a:r>
              <a:rPr lang="en-US" sz="1330" dirty="0" err="1">
                <a:latin typeface="Calibri" panose="020F0502020204030204" pitchFamily="34" charset="0"/>
                <a:cs typeface="Calibri" panose="020F0502020204030204" pitchFamily="34" charset="0"/>
              </a:rPr>
              <a:t>dapibus</a:t>
            </a:r>
            <a:r>
              <a:rPr lang="en-US" sz="1330" dirty="0">
                <a:latin typeface="Calibri" panose="020F0502020204030204" pitchFamily="34" charset="0"/>
                <a:cs typeface="Calibri" panose="020F0502020204030204" pitchFamily="34" charset="0"/>
              </a:rPr>
              <a:t> vitae, </a:t>
            </a:r>
            <a:r>
              <a:rPr lang="en-US" sz="1330" dirty="0" err="1">
                <a:latin typeface="Calibri" panose="020F0502020204030204" pitchFamily="34" charset="0"/>
                <a:cs typeface="Calibri" panose="020F0502020204030204" pitchFamily="34" charset="0"/>
              </a:rPr>
              <a:t>euismod</a:t>
            </a:r>
            <a:r>
              <a:rPr lang="en-US" sz="1330" dirty="0">
                <a:latin typeface="Calibri" panose="020F0502020204030204" pitchFamily="34" charset="0"/>
                <a:cs typeface="Calibri" panose="020F0502020204030204" pitchFamily="34" charset="0"/>
              </a:rPr>
              <a:t> non </a:t>
            </a:r>
            <a:r>
              <a:rPr lang="en-US" sz="1330" dirty="0" err="1">
                <a:latin typeface="Calibri" panose="020F0502020204030204" pitchFamily="34" charset="0"/>
                <a:cs typeface="Calibri" panose="020F0502020204030204" pitchFamily="34" charset="0"/>
              </a:rPr>
              <a:t>purus</a:t>
            </a:r>
            <a:r>
              <a:rPr lang="en-US" sz="1330" dirty="0">
                <a:latin typeface="Calibri" panose="020F0502020204030204" pitchFamily="34" charset="0"/>
                <a:cs typeface="Calibri" panose="020F0502020204030204" pitchFamily="34" charset="0"/>
              </a:rPr>
              <a:t>.</a:t>
            </a:r>
            <a:endParaRPr lang="en-US" sz="1330" dirty="0">
              <a:latin typeface="Calibri" panose="020F0502020204030204" pitchFamily="34" charset="0"/>
              <a:cs typeface="Calibri" panose="020F0502020204030204" pitchFamily="34" charset="0"/>
            </a:endParaRPr>
          </a:p>
        </p:txBody>
      </p:sp>
      <p:sp>
        <p:nvSpPr>
          <p:cNvPr id="34" name="Content Placeholder 5"/>
          <p:cNvSpPr>
            <a:spLocks noGrp="1"/>
          </p:cNvSpPr>
          <p:nvPr>
            <p:ph sz="quarter" idx="18" hasCustomPrompt="1"/>
          </p:nvPr>
        </p:nvSpPr>
        <p:spPr>
          <a:xfrm>
            <a:off x="2320361" y="4662508"/>
            <a:ext cx="2379134" cy="347133"/>
          </a:xfrm>
          <a:prstGeom prst="rect">
            <a:avLst/>
          </a:prstGeom>
        </p:spPr>
        <p:txBody>
          <a:bodyPr/>
          <a:lstStyle>
            <a:lvl1pPr marL="0" indent="0" algn="r">
              <a:buNone/>
              <a:defRPr sz="1600" baseline="0">
                <a:solidFill>
                  <a:srgbClr val="C61E57"/>
                </a:solidFill>
              </a:defRPr>
            </a:lvl1pPr>
            <a:lvl2pPr>
              <a:defRPr sz="1330"/>
            </a:lvl2pPr>
            <a:lvl3pPr>
              <a:defRPr sz="1330"/>
            </a:lvl3pPr>
            <a:lvl4pPr>
              <a:defRPr sz="1330"/>
            </a:lvl4pPr>
            <a:lvl5pPr>
              <a:defRPr sz="1330"/>
            </a:lvl5pPr>
          </a:lstStyle>
          <a:p>
            <a:pPr lvl="0"/>
            <a:r>
              <a:rPr lang="en-US" dirty="0"/>
              <a:t>Sub title Example here</a:t>
            </a:r>
            <a:endParaRPr lang="en-US" dirty="0"/>
          </a:p>
        </p:txBody>
      </p:sp>
      <p:sp>
        <p:nvSpPr>
          <p:cNvPr id="35" name="Content Placeholder 5"/>
          <p:cNvSpPr>
            <a:spLocks noGrp="1"/>
          </p:cNvSpPr>
          <p:nvPr>
            <p:ph sz="quarter" idx="19" hasCustomPrompt="1"/>
          </p:nvPr>
        </p:nvSpPr>
        <p:spPr>
          <a:xfrm>
            <a:off x="1967856" y="5131431"/>
            <a:ext cx="2731639" cy="347133"/>
          </a:xfrm>
          <a:prstGeom prst="rect">
            <a:avLst/>
          </a:prstGeom>
        </p:spPr>
        <p:txBody>
          <a:bodyPr/>
          <a:lstStyle>
            <a:lvl1pPr marL="0" indent="0">
              <a:buNone/>
              <a:defRPr sz="1200" baseline="0">
                <a:solidFill>
                  <a:schemeClr val="bg1">
                    <a:lumMod val="50000"/>
                  </a:schemeClr>
                </a:solidFill>
              </a:defRPr>
            </a:lvl1pPr>
            <a:lvl2pPr>
              <a:defRPr sz="1330"/>
            </a:lvl2pPr>
            <a:lvl3pPr>
              <a:defRPr sz="1330"/>
            </a:lvl3pPr>
            <a:lvl4pPr>
              <a:defRPr sz="1330"/>
            </a:lvl4pPr>
            <a:lvl5pPr>
              <a:defRPr sz="1330"/>
            </a:lvl5pPr>
          </a:lstStyle>
          <a:p>
            <a:pPr algn="r"/>
            <a:r>
              <a:rPr lang="en-US" sz="1330" dirty="0" err="1">
                <a:latin typeface="Calibri" panose="020F0502020204030204" pitchFamily="34" charset="0"/>
                <a:cs typeface="Calibri" panose="020F0502020204030204" pitchFamily="34" charset="0"/>
              </a:rPr>
              <a:t>Fusce</a:t>
            </a:r>
            <a:r>
              <a:rPr lang="en-US" sz="1330" dirty="0">
                <a:latin typeface="Calibri" panose="020F0502020204030204" pitchFamily="34" charset="0"/>
                <a:cs typeface="Calibri" panose="020F0502020204030204" pitchFamily="34" charset="0"/>
              </a:rPr>
              <a:t> </a:t>
            </a:r>
            <a:r>
              <a:rPr lang="en-US" sz="1330" dirty="0" err="1">
                <a:latin typeface="Calibri" panose="020F0502020204030204" pitchFamily="34" charset="0"/>
                <a:cs typeface="Calibri" panose="020F0502020204030204" pitchFamily="34" charset="0"/>
              </a:rPr>
              <a:t>diam</a:t>
            </a:r>
            <a:r>
              <a:rPr lang="en-US" sz="1330" dirty="0">
                <a:latin typeface="Calibri" panose="020F0502020204030204" pitchFamily="34" charset="0"/>
                <a:cs typeface="Calibri" panose="020F0502020204030204" pitchFamily="34" charset="0"/>
              </a:rPr>
              <a:t> </a:t>
            </a:r>
            <a:r>
              <a:rPr lang="en-US" sz="1330" dirty="0" err="1">
                <a:latin typeface="Calibri" panose="020F0502020204030204" pitchFamily="34" charset="0"/>
                <a:cs typeface="Calibri" panose="020F0502020204030204" pitchFamily="34" charset="0"/>
              </a:rPr>
              <a:t>tortor</a:t>
            </a:r>
            <a:r>
              <a:rPr lang="en-US" sz="1330" dirty="0">
                <a:latin typeface="Calibri" panose="020F0502020204030204" pitchFamily="34" charset="0"/>
                <a:cs typeface="Calibri" panose="020F0502020204030204" pitchFamily="34" charset="0"/>
              </a:rPr>
              <a:t>, </a:t>
            </a:r>
            <a:r>
              <a:rPr lang="en-US" sz="1330" dirty="0" err="1">
                <a:latin typeface="Calibri" panose="020F0502020204030204" pitchFamily="34" charset="0"/>
                <a:cs typeface="Calibri" panose="020F0502020204030204" pitchFamily="34" charset="0"/>
              </a:rPr>
              <a:t>mattis</a:t>
            </a:r>
            <a:r>
              <a:rPr lang="en-US" sz="1330" dirty="0">
                <a:latin typeface="Calibri" panose="020F0502020204030204" pitchFamily="34" charset="0"/>
                <a:cs typeface="Calibri" panose="020F0502020204030204" pitchFamily="34" charset="0"/>
              </a:rPr>
              <a:t> </a:t>
            </a:r>
            <a:r>
              <a:rPr lang="en-US" sz="1330" dirty="0" err="1">
                <a:latin typeface="Calibri" panose="020F0502020204030204" pitchFamily="34" charset="0"/>
                <a:cs typeface="Calibri" panose="020F0502020204030204" pitchFamily="34" charset="0"/>
              </a:rPr>
              <a:t>quis</a:t>
            </a:r>
            <a:r>
              <a:rPr lang="en-US" sz="1330" dirty="0">
                <a:latin typeface="Calibri" panose="020F0502020204030204" pitchFamily="34" charset="0"/>
                <a:cs typeface="Calibri" panose="020F0502020204030204" pitchFamily="34" charset="0"/>
              </a:rPr>
              <a:t> </a:t>
            </a:r>
            <a:r>
              <a:rPr lang="en-US" sz="1330" dirty="0" err="1">
                <a:latin typeface="Calibri" panose="020F0502020204030204" pitchFamily="34" charset="0"/>
                <a:cs typeface="Calibri" panose="020F0502020204030204" pitchFamily="34" charset="0"/>
              </a:rPr>
              <a:t>dapibus</a:t>
            </a:r>
            <a:r>
              <a:rPr lang="en-US" sz="1330" dirty="0">
                <a:latin typeface="Calibri" panose="020F0502020204030204" pitchFamily="34" charset="0"/>
                <a:cs typeface="Calibri" panose="020F0502020204030204" pitchFamily="34" charset="0"/>
              </a:rPr>
              <a:t> vitae, </a:t>
            </a:r>
            <a:r>
              <a:rPr lang="en-US" sz="1330" dirty="0" err="1">
                <a:latin typeface="Calibri" panose="020F0502020204030204" pitchFamily="34" charset="0"/>
                <a:cs typeface="Calibri" panose="020F0502020204030204" pitchFamily="34" charset="0"/>
              </a:rPr>
              <a:t>euismod</a:t>
            </a:r>
            <a:r>
              <a:rPr lang="en-US" sz="1330" dirty="0">
                <a:latin typeface="Calibri" panose="020F0502020204030204" pitchFamily="34" charset="0"/>
                <a:cs typeface="Calibri" panose="020F0502020204030204" pitchFamily="34" charset="0"/>
              </a:rPr>
              <a:t> non </a:t>
            </a:r>
            <a:r>
              <a:rPr lang="en-US" sz="1330" dirty="0" err="1">
                <a:latin typeface="Calibri" panose="020F0502020204030204" pitchFamily="34" charset="0"/>
                <a:cs typeface="Calibri" panose="020F0502020204030204" pitchFamily="34" charset="0"/>
              </a:rPr>
              <a:t>purus</a:t>
            </a:r>
            <a:r>
              <a:rPr lang="en-US" sz="1330" dirty="0">
                <a:latin typeface="Calibri" panose="020F0502020204030204" pitchFamily="34" charset="0"/>
                <a:cs typeface="Calibri" panose="020F0502020204030204" pitchFamily="34" charset="0"/>
              </a:rPr>
              <a:t>.</a:t>
            </a:r>
            <a:endParaRPr lang="en-US" sz="1330" dirty="0">
              <a:latin typeface="Calibri" panose="020F0502020204030204" pitchFamily="34" charset="0"/>
              <a:cs typeface="Calibri" panose="020F0502020204030204" pitchFamily="34" charset="0"/>
            </a:endParaRPr>
          </a:p>
        </p:txBody>
      </p:sp>
      <p:sp>
        <p:nvSpPr>
          <p:cNvPr id="44" name="Content Placeholder 43"/>
          <p:cNvSpPr>
            <a:spLocks noGrp="1"/>
          </p:cNvSpPr>
          <p:nvPr>
            <p:ph sz="quarter" idx="20" hasCustomPrompt="1"/>
          </p:nvPr>
        </p:nvSpPr>
        <p:spPr>
          <a:xfrm>
            <a:off x="7385052" y="2540728"/>
            <a:ext cx="2461682" cy="533400"/>
          </a:xfrm>
          <a:prstGeom prst="rect">
            <a:avLst/>
          </a:prstGeom>
        </p:spPr>
        <p:txBody>
          <a:bodyPr/>
          <a:lstStyle>
            <a:lvl1pPr marL="0" indent="0" algn="l" defTabSz="1214755" rtl="0" eaLnBrk="1" latinLnBrk="0" hangingPunct="1">
              <a:lnSpc>
                <a:spcPct val="90000"/>
              </a:lnSpc>
              <a:spcBef>
                <a:spcPts val="1330"/>
              </a:spcBef>
              <a:buFont typeface="Arial" panose="020B0604020202020204" pitchFamily="34" charset="0"/>
              <a:buNone/>
              <a:defRPr lang="en-US" sz="1600" kern="1200" baseline="0" dirty="0">
                <a:solidFill>
                  <a:srgbClr val="B51E6A"/>
                </a:solidFill>
                <a:latin typeface="Calibri" panose="020F0502020204030204" pitchFamily="34" charset="0"/>
                <a:ea typeface="+mn-ea"/>
                <a:cs typeface="Calibri" panose="020F0502020204030204" pitchFamily="34" charset="0"/>
              </a:defRPr>
            </a:lvl1pPr>
            <a:lvl2pPr>
              <a:defRPr sz="1330"/>
            </a:lvl2pPr>
            <a:lvl3pPr>
              <a:defRPr sz="1330"/>
            </a:lvl3pPr>
            <a:lvl4pPr>
              <a:defRPr sz="1330"/>
            </a:lvl4pPr>
            <a:lvl5pPr>
              <a:defRPr sz="1330"/>
            </a:lvl5pPr>
          </a:lstStyle>
          <a:p>
            <a:pPr lvl="0"/>
            <a:r>
              <a:rPr lang="en-US" dirty="0"/>
              <a:t>Sub title Example here</a:t>
            </a:r>
            <a:endParaRPr lang="en-US" dirty="0"/>
          </a:p>
        </p:txBody>
      </p:sp>
      <p:sp>
        <p:nvSpPr>
          <p:cNvPr id="53" name="Content Placeholder 43"/>
          <p:cNvSpPr>
            <a:spLocks noGrp="1"/>
          </p:cNvSpPr>
          <p:nvPr>
            <p:ph sz="quarter" idx="21" hasCustomPrompt="1"/>
          </p:nvPr>
        </p:nvSpPr>
        <p:spPr>
          <a:xfrm>
            <a:off x="7385052" y="2927589"/>
            <a:ext cx="2461682" cy="533400"/>
          </a:xfrm>
          <a:prstGeom prst="rect">
            <a:avLst/>
          </a:prstGeom>
        </p:spPr>
        <p:txBody>
          <a:bodyPr/>
          <a:lstStyle>
            <a:lvl1pPr marL="0" marR="0" indent="0" algn="l" defTabSz="1214755" rtl="0" eaLnBrk="1" fontAlgn="auto" latinLnBrk="0" hangingPunct="1">
              <a:lnSpc>
                <a:spcPct val="100000"/>
              </a:lnSpc>
              <a:spcBef>
                <a:spcPts val="1330"/>
              </a:spcBef>
              <a:spcAft>
                <a:spcPts val="0"/>
              </a:spcAft>
              <a:buClrTx/>
              <a:buSzTx/>
              <a:buFont typeface="Arial" panose="020B0604020202020204" pitchFamily="34" charset="0"/>
              <a:buNone/>
              <a:defRPr lang="en-US" sz="1200" kern="1200" baseline="0" dirty="0">
                <a:solidFill>
                  <a:schemeClr val="bg1">
                    <a:lumMod val="50000"/>
                  </a:schemeClr>
                </a:solidFill>
                <a:latin typeface="Calibri" panose="020F0502020204030204" pitchFamily="34" charset="0"/>
                <a:ea typeface="+mn-ea"/>
                <a:cs typeface="Calibri" panose="020F0502020204030204" pitchFamily="34" charset="0"/>
              </a:defRPr>
            </a:lvl1pPr>
            <a:lvl2pPr>
              <a:defRPr sz="1330"/>
            </a:lvl2pPr>
            <a:lvl3pPr>
              <a:defRPr sz="1330"/>
            </a:lvl3pPr>
            <a:lvl4pPr>
              <a:defRPr sz="1330"/>
            </a:lvl4pPr>
            <a:lvl5pPr>
              <a:defRPr sz="1330"/>
            </a:lvl5pPr>
          </a:lstStyle>
          <a:p>
            <a:pPr marL="0" marR="0" lvl="0" indent="0" algn="l" defTabSz="1214755" rtl="0" eaLnBrk="1" fontAlgn="auto" latinLnBrk="0" hangingPunct="1">
              <a:lnSpc>
                <a:spcPct val="90000"/>
              </a:lnSpc>
              <a:spcBef>
                <a:spcPts val="1330"/>
              </a:spcBef>
              <a:spcAft>
                <a:spcPts val="0"/>
              </a:spcAft>
              <a:buClrTx/>
              <a:buSzTx/>
              <a:buFont typeface="Arial" panose="020B0604020202020204" pitchFamily="34" charset="0"/>
              <a:buNone/>
              <a:defRPr/>
            </a:pPr>
            <a:r>
              <a:rPr lang="en-US" dirty="0"/>
              <a:t>Dummy copy Dummy copy Dummy copy Dummy copy </a:t>
            </a:r>
            <a:endParaRPr lang="en-US" dirty="0"/>
          </a:p>
        </p:txBody>
      </p:sp>
      <p:sp>
        <p:nvSpPr>
          <p:cNvPr id="54" name="Content Placeholder 43"/>
          <p:cNvSpPr>
            <a:spLocks noGrp="1"/>
          </p:cNvSpPr>
          <p:nvPr>
            <p:ph sz="quarter" idx="22" hasCustomPrompt="1"/>
          </p:nvPr>
        </p:nvSpPr>
        <p:spPr>
          <a:xfrm>
            <a:off x="7385052" y="3947497"/>
            <a:ext cx="2461682" cy="533400"/>
          </a:xfrm>
          <a:prstGeom prst="rect">
            <a:avLst/>
          </a:prstGeom>
        </p:spPr>
        <p:txBody>
          <a:bodyPr/>
          <a:lstStyle>
            <a:lvl1pPr marL="0" indent="0" algn="l" defTabSz="1214755" rtl="0" eaLnBrk="1" latinLnBrk="0" hangingPunct="1">
              <a:lnSpc>
                <a:spcPct val="90000"/>
              </a:lnSpc>
              <a:spcBef>
                <a:spcPts val="1330"/>
              </a:spcBef>
              <a:buFont typeface="Arial" panose="020B0604020202020204" pitchFamily="34" charset="0"/>
              <a:buNone/>
              <a:defRPr lang="en-US" sz="1600" kern="1200" baseline="0" dirty="0">
                <a:solidFill>
                  <a:srgbClr val="B51E6A"/>
                </a:solidFill>
                <a:latin typeface="Calibri" panose="020F0502020204030204" pitchFamily="34" charset="0"/>
                <a:ea typeface="+mn-ea"/>
                <a:cs typeface="Calibri" panose="020F0502020204030204" pitchFamily="34" charset="0"/>
              </a:defRPr>
            </a:lvl1pPr>
            <a:lvl2pPr>
              <a:defRPr sz="1330"/>
            </a:lvl2pPr>
            <a:lvl3pPr>
              <a:defRPr sz="1330"/>
            </a:lvl3pPr>
            <a:lvl4pPr>
              <a:defRPr sz="1330"/>
            </a:lvl4pPr>
            <a:lvl5pPr>
              <a:defRPr sz="1330"/>
            </a:lvl5pPr>
          </a:lstStyle>
          <a:p>
            <a:pPr lvl="0"/>
            <a:r>
              <a:rPr lang="en-US" dirty="0"/>
              <a:t>Sub title Example here</a:t>
            </a:r>
            <a:endParaRPr lang="en-US" dirty="0"/>
          </a:p>
        </p:txBody>
      </p:sp>
      <p:sp>
        <p:nvSpPr>
          <p:cNvPr id="55" name="Content Placeholder 43"/>
          <p:cNvSpPr>
            <a:spLocks noGrp="1"/>
          </p:cNvSpPr>
          <p:nvPr>
            <p:ph sz="quarter" idx="23" hasCustomPrompt="1"/>
          </p:nvPr>
        </p:nvSpPr>
        <p:spPr>
          <a:xfrm>
            <a:off x="7385052" y="4334358"/>
            <a:ext cx="2461682" cy="533400"/>
          </a:xfrm>
          <a:prstGeom prst="rect">
            <a:avLst/>
          </a:prstGeom>
        </p:spPr>
        <p:txBody>
          <a:bodyPr/>
          <a:lstStyle>
            <a:lvl1pPr marL="0" marR="0" indent="0" algn="l" defTabSz="1214755" rtl="0" eaLnBrk="1" fontAlgn="auto" latinLnBrk="0" hangingPunct="1">
              <a:lnSpc>
                <a:spcPct val="100000"/>
              </a:lnSpc>
              <a:spcBef>
                <a:spcPts val="1330"/>
              </a:spcBef>
              <a:spcAft>
                <a:spcPts val="0"/>
              </a:spcAft>
              <a:buClrTx/>
              <a:buSzTx/>
              <a:buFont typeface="Arial" panose="020B0604020202020204" pitchFamily="34" charset="0"/>
              <a:buNone/>
              <a:defRPr lang="en-US" sz="1200" kern="1200" baseline="0" dirty="0">
                <a:solidFill>
                  <a:schemeClr val="bg1">
                    <a:lumMod val="50000"/>
                  </a:schemeClr>
                </a:solidFill>
                <a:latin typeface="Calibri" panose="020F0502020204030204" pitchFamily="34" charset="0"/>
                <a:ea typeface="+mn-ea"/>
                <a:cs typeface="Calibri" panose="020F0502020204030204" pitchFamily="34" charset="0"/>
              </a:defRPr>
            </a:lvl1pPr>
            <a:lvl2pPr>
              <a:defRPr sz="1330"/>
            </a:lvl2pPr>
            <a:lvl3pPr>
              <a:defRPr sz="1330"/>
            </a:lvl3pPr>
            <a:lvl4pPr>
              <a:defRPr sz="1330"/>
            </a:lvl4pPr>
            <a:lvl5pPr>
              <a:defRPr sz="1330"/>
            </a:lvl5pPr>
          </a:lstStyle>
          <a:p>
            <a:pPr marL="0" marR="0" lvl="0" indent="0" algn="l" defTabSz="1214755" rtl="0" eaLnBrk="1" fontAlgn="auto" latinLnBrk="0" hangingPunct="1">
              <a:lnSpc>
                <a:spcPct val="90000"/>
              </a:lnSpc>
              <a:spcBef>
                <a:spcPts val="1330"/>
              </a:spcBef>
              <a:spcAft>
                <a:spcPts val="0"/>
              </a:spcAft>
              <a:buClrTx/>
              <a:buSzTx/>
              <a:buFont typeface="Arial" panose="020B0604020202020204" pitchFamily="34" charset="0"/>
              <a:buNone/>
              <a:defRPr/>
            </a:pPr>
            <a:r>
              <a:rPr lang="en-US" dirty="0"/>
              <a:t>Dummy copy Dummy copy Dummy copy Dummy copy </a:t>
            </a:r>
            <a:endParaRPr lang="en-US" dirty="0"/>
          </a:p>
        </p:txBody>
      </p:sp>
      <p:sp>
        <p:nvSpPr>
          <p:cNvPr id="7" name="Slide Number Placeholder 6"/>
          <p:cNvSpPr>
            <a:spLocks noGrp="1"/>
          </p:cNvSpPr>
          <p:nvPr>
            <p:ph type="sldNum" sz="quarter" idx="25"/>
          </p:nvPr>
        </p:nvSpPr>
        <p:spPr/>
        <p:txBody>
          <a:bodyPr/>
          <a:lstStyle/>
          <a:p>
            <a:fld id="{1755F6D2-49A6-E64A-811B-3E9DE07970BF}" type="slidenum">
              <a:rPr lang="en-US" smtClean="0"/>
            </a:fld>
            <a:endParaRPr lang="en-US" dirty="0"/>
          </a:p>
        </p:txBody>
      </p:sp>
      <p:sp>
        <p:nvSpPr>
          <p:cNvPr id="36" name="Content Placeholder 5"/>
          <p:cNvSpPr>
            <a:spLocks noGrp="1"/>
          </p:cNvSpPr>
          <p:nvPr>
            <p:ph sz="quarter" idx="26" hasCustomPrompt="1"/>
          </p:nvPr>
        </p:nvSpPr>
        <p:spPr>
          <a:xfrm>
            <a:off x="1514008" y="2361903"/>
            <a:ext cx="3185488" cy="750702"/>
          </a:xfrm>
          <a:prstGeom prst="rect">
            <a:avLst/>
          </a:prstGeom>
        </p:spPr>
        <p:txBody>
          <a:bodyPr/>
          <a:lstStyle>
            <a:lvl1pPr marL="0" indent="0">
              <a:buNone/>
              <a:defRPr sz="1400" baseline="0">
                <a:solidFill>
                  <a:schemeClr val="bg1">
                    <a:lumMod val="50000"/>
                  </a:schemeClr>
                </a:solidFill>
              </a:defRPr>
            </a:lvl1pPr>
            <a:lvl2pPr>
              <a:defRPr sz="1330"/>
            </a:lvl2pPr>
            <a:lvl3pPr>
              <a:defRPr sz="1330"/>
            </a:lvl3pPr>
            <a:lvl4pPr>
              <a:defRPr sz="1330"/>
            </a:lvl4pPr>
            <a:lvl5pPr>
              <a:defRPr sz="1330"/>
            </a:lvl5pPr>
          </a:lstStyle>
          <a:p>
            <a:pPr algn="r"/>
            <a:r>
              <a:rPr lang="en-US" sz="1330" dirty="0" err="1">
                <a:latin typeface="Calibri" panose="020F0502020204030204" pitchFamily="34" charset="0"/>
                <a:cs typeface="Calibri" panose="020F0502020204030204" pitchFamily="34" charset="0"/>
              </a:rPr>
              <a:t>Fusce</a:t>
            </a:r>
            <a:r>
              <a:rPr lang="en-US" sz="1330" dirty="0">
                <a:latin typeface="Calibri" panose="020F0502020204030204" pitchFamily="34" charset="0"/>
                <a:cs typeface="Calibri" panose="020F0502020204030204" pitchFamily="34" charset="0"/>
              </a:rPr>
              <a:t> </a:t>
            </a:r>
            <a:r>
              <a:rPr lang="en-US" sz="1330" dirty="0" err="1">
                <a:latin typeface="Calibri" panose="020F0502020204030204" pitchFamily="34" charset="0"/>
                <a:cs typeface="Calibri" panose="020F0502020204030204" pitchFamily="34" charset="0"/>
              </a:rPr>
              <a:t>diam</a:t>
            </a:r>
            <a:r>
              <a:rPr lang="en-US" sz="1330" dirty="0">
                <a:latin typeface="Calibri" panose="020F0502020204030204" pitchFamily="34" charset="0"/>
                <a:cs typeface="Calibri" panose="020F0502020204030204" pitchFamily="34" charset="0"/>
              </a:rPr>
              <a:t> </a:t>
            </a:r>
            <a:r>
              <a:rPr lang="en-US" sz="1330" dirty="0" err="1">
                <a:latin typeface="Calibri" panose="020F0502020204030204" pitchFamily="34" charset="0"/>
                <a:cs typeface="Calibri" panose="020F0502020204030204" pitchFamily="34" charset="0"/>
              </a:rPr>
              <a:t>tortor</a:t>
            </a:r>
            <a:r>
              <a:rPr lang="en-US" sz="1330" dirty="0">
                <a:latin typeface="Calibri" panose="020F0502020204030204" pitchFamily="34" charset="0"/>
                <a:cs typeface="Calibri" panose="020F0502020204030204" pitchFamily="34" charset="0"/>
              </a:rPr>
              <a:t>, </a:t>
            </a:r>
            <a:r>
              <a:rPr lang="en-US" sz="1330" dirty="0" err="1">
                <a:latin typeface="Calibri" panose="020F0502020204030204" pitchFamily="34" charset="0"/>
                <a:cs typeface="Calibri" panose="020F0502020204030204" pitchFamily="34" charset="0"/>
              </a:rPr>
              <a:t>mattis</a:t>
            </a:r>
            <a:r>
              <a:rPr lang="en-US" sz="1330" dirty="0">
                <a:latin typeface="Calibri" panose="020F0502020204030204" pitchFamily="34" charset="0"/>
                <a:cs typeface="Calibri" panose="020F0502020204030204" pitchFamily="34" charset="0"/>
              </a:rPr>
              <a:t> </a:t>
            </a:r>
            <a:r>
              <a:rPr lang="en-US" sz="1330" dirty="0" err="1">
                <a:latin typeface="Calibri" panose="020F0502020204030204" pitchFamily="34" charset="0"/>
                <a:cs typeface="Calibri" panose="020F0502020204030204" pitchFamily="34" charset="0"/>
              </a:rPr>
              <a:t>quis</a:t>
            </a:r>
            <a:r>
              <a:rPr lang="en-US" sz="1330" dirty="0">
                <a:latin typeface="Calibri" panose="020F0502020204030204" pitchFamily="34" charset="0"/>
                <a:cs typeface="Calibri" panose="020F0502020204030204" pitchFamily="34" charset="0"/>
              </a:rPr>
              <a:t> </a:t>
            </a:r>
            <a:r>
              <a:rPr lang="en-US" sz="1330" dirty="0" err="1">
                <a:latin typeface="Calibri" panose="020F0502020204030204" pitchFamily="34" charset="0"/>
                <a:cs typeface="Calibri" panose="020F0502020204030204" pitchFamily="34" charset="0"/>
              </a:rPr>
              <a:t>dapibus</a:t>
            </a:r>
            <a:r>
              <a:rPr lang="en-US" sz="1330" dirty="0">
                <a:latin typeface="Calibri" panose="020F0502020204030204" pitchFamily="34" charset="0"/>
                <a:cs typeface="Calibri" panose="020F0502020204030204" pitchFamily="34" charset="0"/>
              </a:rPr>
              <a:t> vitae, </a:t>
            </a:r>
            <a:r>
              <a:rPr lang="en-US" sz="1330" dirty="0" err="1">
                <a:latin typeface="Calibri" panose="020F0502020204030204" pitchFamily="34" charset="0"/>
                <a:cs typeface="Calibri" panose="020F0502020204030204" pitchFamily="34" charset="0"/>
              </a:rPr>
              <a:t>euismod</a:t>
            </a:r>
            <a:r>
              <a:rPr lang="en-US" sz="1330" dirty="0">
                <a:latin typeface="Calibri" panose="020F0502020204030204" pitchFamily="34" charset="0"/>
                <a:cs typeface="Calibri" panose="020F0502020204030204" pitchFamily="34" charset="0"/>
              </a:rPr>
              <a:t> non </a:t>
            </a:r>
            <a:r>
              <a:rPr lang="en-US" sz="1330" dirty="0" err="1">
                <a:latin typeface="Calibri" panose="020F0502020204030204" pitchFamily="34" charset="0"/>
                <a:cs typeface="Calibri" panose="020F0502020204030204" pitchFamily="34" charset="0"/>
              </a:rPr>
              <a:t>purus</a:t>
            </a:r>
            <a:r>
              <a:rPr lang="en-US" sz="1330" dirty="0">
                <a:latin typeface="Calibri" panose="020F0502020204030204" pitchFamily="34" charset="0"/>
                <a:cs typeface="Calibri" panose="020F0502020204030204" pitchFamily="34" charset="0"/>
              </a:rPr>
              <a:t>.</a:t>
            </a:r>
            <a:endParaRPr lang="en-US" sz="133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300"/>
                                  </p:stCondLst>
                                  <p:childTnLst>
                                    <p:set>
                                      <p:cBhvr>
                                        <p:cTn id="6" dur="1" fill="hold">
                                          <p:stCondLst>
                                            <p:cond delay="0"/>
                                          </p:stCondLst>
                                        </p:cTn>
                                        <p:tgtEl>
                                          <p:spTgt spid="15"/>
                                        </p:tgtEl>
                                        <p:attrNameLst>
                                          <p:attrName>style.visibility</p:attrName>
                                        </p:attrNameLst>
                                      </p:cBhvr>
                                      <p:to>
                                        <p:strVal val="visible"/>
                                      </p:to>
                                    </p:set>
                                    <p:anim calcmode="lin" valueType="num">
                                      <p:cBhvr>
                                        <p:cTn id="7" dur="400" fill="hold"/>
                                        <p:tgtEl>
                                          <p:spTgt spid="15"/>
                                        </p:tgtEl>
                                        <p:attrNameLst>
                                          <p:attrName>ppt_w</p:attrName>
                                        </p:attrNameLst>
                                      </p:cBhvr>
                                      <p:tavLst>
                                        <p:tav tm="0">
                                          <p:val>
                                            <p:fltVal val="0"/>
                                          </p:val>
                                        </p:tav>
                                        <p:tav tm="100000">
                                          <p:val>
                                            <p:strVal val="#ppt_w"/>
                                          </p:val>
                                        </p:tav>
                                      </p:tavLst>
                                    </p:anim>
                                    <p:anim calcmode="lin" valueType="num">
                                      <p:cBhvr>
                                        <p:cTn id="8" dur="400" fill="hold"/>
                                        <p:tgtEl>
                                          <p:spTgt spid="15"/>
                                        </p:tgtEl>
                                        <p:attrNameLst>
                                          <p:attrName>ppt_h</p:attrName>
                                        </p:attrNameLst>
                                      </p:cBhvr>
                                      <p:tavLst>
                                        <p:tav tm="0">
                                          <p:val>
                                            <p:fltVal val="0"/>
                                          </p:val>
                                        </p:tav>
                                        <p:tav tm="100000">
                                          <p:val>
                                            <p:strVal val="#ppt_h"/>
                                          </p:val>
                                        </p:tav>
                                      </p:tavLst>
                                    </p:anim>
                                    <p:animEffect transition="in" filter="fade">
                                      <p:cBhvr>
                                        <p:cTn id="9" dur="400"/>
                                        <p:tgtEl>
                                          <p:spTgt spid="15"/>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24"/>
                                        </p:tgtEl>
                                        <p:attrNameLst>
                                          <p:attrName>style.visibility</p:attrName>
                                        </p:attrNameLst>
                                      </p:cBhvr>
                                      <p:to>
                                        <p:strVal val="visible"/>
                                      </p:to>
                                    </p:set>
                                    <p:anim calcmode="lin" valueType="num">
                                      <p:cBhvr>
                                        <p:cTn id="12" dur="400" fill="hold"/>
                                        <p:tgtEl>
                                          <p:spTgt spid="24"/>
                                        </p:tgtEl>
                                        <p:attrNameLst>
                                          <p:attrName>ppt_w</p:attrName>
                                        </p:attrNameLst>
                                      </p:cBhvr>
                                      <p:tavLst>
                                        <p:tav tm="0">
                                          <p:val>
                                            <p:fltVal val="0"/>
                                          </p:val>
                                        </p:tav>
                                        <p:tav tm="100000">
                                          <p:val>
                                            <p:strVal val="#ppt_w"/>
                                          </p:val>
                                        </p:tav>
                                      </p:tavLst>
                                    </p:anim>
                                    <p:anim calcmode="lin" valueType="num">
                                      <p:cBhvr>
                                        <p:cTn id="13" dur="400" fill="hold"/>
                                        <p:tgtEl>
                                          <p:spTgt spid="24"/>
                                        </p:tgtEl>
                                        <p:attrNameLst>
                                          <p:attrName>ppt_h</p:attrName>
                                        </p:attrNameLst>
                                      </p:cBhvr>
                                      <p:tavLst>
                                        <p:tav tm="0">
                                          <p:val>
                                            <p:fltVal val="0"/>
                                          </p:val>
                                        </p:tav>
                                        <p:tav tm="100000">
                                          <p:val>
                                            <p:strVal val="#ppt_h"/>
                                          </p:val>
                                        </p:tav>
                                      </p:tavLst>
                                    </p:anim>
                                    <p:animEffect transition="in" filter="fade">
                                      <p:cBhvr>
                                        <p:cTn id="14" dur="400"/>
                                        <p:tgtEl>
                                          <p:spTgt spid="24"/>
                                        </p:tgtEl>
                                      </p:cBhvr>
                                    </p:animEffect>
                                  </p:childTnLst>
                                </p:cTn>
                              </p:par>
                              <p:par>
                                <p:cTn id="15" presetID="53" presetClass="entr" presetSubtype="16" fill="hold" grpId="0" nodeType="withEffect">
                                  <p:stCondLst>
                                    <p:cond delay="300"/>
                                  </p:stCondLst>
                                  <p:childTnLst>
                                    <p:set>
                                      <p:cBhvr>
                                        <p:cTn id="16" dur="1" fill="hold">
                                          <p:stCondLst>
                                            <p:cond delay="0"/>
                                          </p:stCondLst>
                                        </p:cTn>
                                        <p:tgtEl>
                                          <p:spTgt spid="25"/>
                                        </p:tgtEl>
                                        <p:attrNameLst>
                                          <p:attrName>style.visibility</p:attrName>
                                        </p:attrNameLst>
                                      </p:cBhvr>
                                      <p:to>
                                        <p:strVal val="visible"/>
                                      </p:to>
                                    </p:set>
                                    <p:anim calcmode="lin" valueType="num">
                                      <p:cBhvr>
                                        <p:cTn id="17" dur="400" fill="hold"/>
                                        <p:tgtEl>
                                          <p:spTgt spid="25"/>
                                        </p:tgtEl>
                                        <p:attrNameLst>
                                          <p:attrName>ppt_w</p:attrName>
                                        </p:attrNameLst>
                                      </p:cBhvr>
                                      <p:tavLst>
                                        <p:tav tm="0">
                                          <p:val>
                                            <p:fltVal val="0"/>
                                          </p:val>
                                        </p:tav>
                                        <p:tav tm="100000">
                                          <p:val>
                                            <p:strVal val="#ppt_w"/>
                                          </p:val>
                                        </p:tav>
                                      </p:tavLst>
                                    </p:anim>
                                    <p:anim calcmode="lin" valueType="num">
                                      <p:cBhvr>
                                        <p:cTn id="18" dur="400" fill="hold"/>
                                        <p:tgtEl>
                                          <p:spTgt spid="25"/>
                                        </p:tgtEl>
                                        <p:attrNameLst>
                                          <p:attrName>ppt_h</p:attrName>
                                        </p:attrNameLst>
                                      </p:cBhvr>
                                      <p:tavLst>
                                        <p:tav tm="0">
                                          <p:val>
                                            <p:fltVal val="0"/>
                                          </p:val>
                                        </p:tav>
                                        <p:tav tm="100000">
                                          <p:val>
                                            <p:strVal val="#ppt_h"/>
                                          </p:val>
                                        </p:tav>
                                      </p:tavLst>
                                    </p:anim>
                                    <p:animEffect transition="in" filter="fade">
                                      <p:cBhvr>
                                        <p:cTn id="19" dur="400"/>
                                        <p:tgtEl>
                                          <p:spTgt spid="25"/>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400" fill="hold"/>
                                        <p:tgtEl>
                                          <p:spTgt spid="26"/>
                                        </p:tgtEl>
                                        <p:attrNameLst>
                                          <p:attrName>ppt_w</p:attrName>
                                        </p:attrNameLst>
                                      </p:cBhvr>
                                      <p:tavLst>
                                        <p:tav tm="0">
                                          <p:val>
                                            <p:fltVal val="0"/>
                                          </p:val>
                                        </p:tav>
                                        <p:tav tm="100000">
                                          <p:val>
                                            <p:strVal val="#ppt_w"/>
                                          </p:val>
                                        </p:tav>
                                      </p:tavLst>
                                    </p:anim>
                                    <p:anim calcmode="lin" valueType="num">
                                      <p:cBhvr>
                                        <p:cTn id="23" dur="400" fill="hold"/>
                                        <p:tgtEl>
                                          <p:spTgt spid="26"/>
                                        </p:tgtEl>
                                        <p:attrNameLst>
                                          <p:attrName>ppt_h</p:attrName>
                                        </p:attrNameLst>
                                      </p:cBhvr>
                                      <p:tavLst>
                                        <p:tav tm="0">
                                          <p:val>
                                            <p:fltVal val="0"/>
                                          </p:val>
                                        </p:tav>
                                        <p:tav tm="100000">
                                          <p:val>
                                            <p:strVal val="#ppt_h"/>
                                          </p:val>
                                        </p:tav>
                                      </p:tavLst>
                                    </p:anim>
                                    <p:animEffect transition="in" filter="fade">
                                      <p:cBhvr>
                                        <p:cTn id="24" dur="400"/>
                                        <p:tgtEl>
                                          <p:spTgt spid="26"/>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27"/>
                                        </p:tgtEl>
                                        <p:attrNameLst>
                                          <p:attrName>style.visibility</p:attrName>
                                        </p:attrNameLst>
                                      </p:cBhvr>
                                      <p:to>
                                        <p:strVal val="visible"/>
                                      </p:to>
                                    </p:set>
                                    <p:anim calcmode="lin" valueType="num">
                                      <p:cBhvr>
                                        <p:cTn id="27" dur="400" fill="hold"/>
                                        <p:tgtEl>
                                          <p:spTgt spid="27"/>
                                        </p:tgtEl>
                                        <p:attrNameLst>
                                          <p:attrName>ppt_w</p:attrName>
                                        </p:attrNameLst>
                                      </p:cBhvr>
                                      <p:tavLst>
                                        <p:tav tm="0">
                                          <p:val>
                                            <p:fltVal val="0"/>
                                          </p:val>
                                        </p:tav>
                                        <p:tav tm="100000">
                                          <p:val>
                                            <p:strVal val="#ppt_w"/>
                                          </p:val>
                                        </p:tav>
                                      </p:tavLst>
                                    </p:anim>
                                    <p:anim calcmode="lin" valueType="num">
                                      <p:cBhvr>
                                        <p:cTn id="28" dur="400" fill="hold"/>
                                        <p:tgtEl>
                                          <p:spTgt spid="27"/>
                                        </p:tgtEl>
                                        <p:attrNameLst>
                                          <p:attrName>ppt_h</p:attrName>
                                        </p:attrNameLst>
                                      </p:cBhvr>
                                      <p:tavLst>
                                        <p:tav tm="0">
                                          <p:val>
                                            <p:fltVal val="0"/>
                                          </p:val>
                                        </p:tav>
                                        <p:tav tm="100000">
                                          <p:val>
                                            <p:strVal val="#ppt_h"/>
                                          </p:val>
                                        </p:tav>
                                      </p:tavLst>
                                    </p:anim>
                                    <p:animEffect transition="in" filter="fade">
                                      <p:cBhvr>
                                        <p:cTn id="29" dur="400"/>
                                        <p:tgtEl>
                                          <p:spTgt spid="27"/>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800" fill="hold"/>
                                        <p:tgtEl>
                                          <p:spTgt spid="10"/>
                                        </p:tgtEl>
                                        <p:attrNameLst>
                                          <p:attrName>ppt_w</p:attrName>
                                        </p:attrNameLst>
                                      </p:cBhvr>
                                      <p:tavLst>
                                        <p:tav tm="0">
                                          <p:val>
                                            <p:fltVal val="0"/>
                                          </p:val>
                                        </p:tav>
                                        <p:tav tm="100000">
                                          <p:val>
                                            <p:strVal val="#ppt_w"/>
                                          </p:val>
                                        </p:tav>
                                      </p:tavLst>
                                    </p:anim>
                                    <p:anim calcmode="lin" valueType="num">
                                      <p:cBhvr>
                                        <p:cTn id="33" dur="800" fill="hold"/>
                                        <p:tgtEl>
                                          <p:spTgt spid="10"/>
                                        </p:tgtEl>
                                        <p:attrNameLst>
                                          <p:attrName>ppt_h</p:attrName>
                                        </p:attrNameLst>
                                      </p:cBhvr>
                                      <p:tavLst>
                                        <p:tav tm="0">
                                          <p:val>
                                            <p:fltVal val="0"/>
                                          </p:val>
                                        </p:tav>
                                        <p:tav tm="100000">
                                          <p:val>
                                            <p:strVal val="#ppt_h"/>
                                          </p:val>
                                        </p:tav>
                                      </p:tavLst>
                                    </p:anim>
                                    <p:animEffect transition="in" filter="fade">
                                      <p:cBhvr>
                                        <p:cTn id="34" dur="800"/>
                                        <p:tgtEl>
                                          <p:spTgt spid="10"/>
                                        </p:tgtEl>
                                      </p:cBhvr>
                                    </p:animEffect>
                                  </p:childTnLst>
                                </p:cTn>
                              </p:par>
                              <p:par>
                                <p:cTn id="35" presetID="53" presetClass="entr" presetSubtype="16" fill="hold" grpId="0" nodeType="withEffect">
                                  <p:stCondLst>
                                    <p:cond delay="300"/>
                                  </p:stCondLst>
                                  <p:childTnLst>
                                    <p:set>
                                      <p:cBhvr>
                                        <p:cTn id="36" dur="1" fill="hold">
                                          <p:stCondLst>
                                            <p:cond delay="0"/>
                                          </p:stCondLst>
                                        </p:cTn>
                                        <p:tgtEl>
                                          <p:spTgt spid="11"/>
                                        </p:tgtEl>
                                        <p:attrNameLst>
                                          <p:attrName>style.visibility</p:attrName>
                                        </p:attrNameLst>
                                      </p:cBhvr>
                                      <p:to>
                                        <p:strVal val="visible"/>
                                      </p:to>
                                    </p:set>
                                    <p:anim calcmode="lin" valueType="num">
                                      <p:cBhvr>
                                        <p:cTn id="37" dur="800" fill="hold"/>
                                        <p:tgtEl>
                                          <p:spTgt spid="11"/>
                                        </p:tgtEl>
                                        <p:attrNameLst>
                                          <p:attrName>ppt_w</p:attrName>
                                        </p:attrNameLst>
                                      </p:cBhvr>
                                      <p:tavLst>
                                        <p:tav tm="0">
                                          <p:val>
                                            <p:fltVal val="0"/>
                                          </p:val>
                                        </p:tav>
                                        <p:tav tm="100000">
                                          <p:val>
                                            <p:strVal val="#ppt_w"/>
                                          </p:val>
                                        </p:tav>
                                      </p:tavLst>
                                    </p:anim>
                                    <p:anim calcmode="lin" valueType="num">
                                      <p:cBhvr>
                                        <p:cTn id="38" dur="800" fill="hold"/>
                                        <p:tgtEl>
                                          <p:spTgt spid="11"/>
                                        </p:tgtEl>
                                        <p:attrNameLst>
                                          <p:attrName>ppt_h</p:attrName>
                                        </p:attrNameLst>
                                      </p:cBhvr>
                                      <p:tavLst>
                                        <p:tav tm="0">
                                          <p:val>
                                            <p:fltVal val="0"/>
                                          </p:val>
                                        </p:tav>
                                        <p:tav tm="100000">
                                          <p:val>
                                            <p:strVal val="#ppt_h"/>
                                          </p:val>
                                        </p:tav>
                                      </p:tavLst>
                                    </p:anim>
                                    <p:animEffect transition="in" filter="fade">
                                      <p:cBhvr>
                                        <p:cTn id="39" dur="800"/>
                                        <p:tgtEl>
                                          <p:spTgt spid="11"/>
                                        </p:tgtEl>
                                      </p:cBhvr>
                                    </p:animEffect>
                                  </p:childTnLst>
                                </p:cTn>
                              </p:par>
                              <p:par>
                                <p:cTn id="40" presetID="53" presetClass="entr" presetSubtype="16" fill="hold" grpId="0" nodeType="withEffect">
                                  <p:stCondLst>
                                    <p:cond delay="300"/>
                                  </p:stCondLst>
                                  <p:childTnLst>
                                    <p:set>
                                      <p:cBhvr>
                                        <p:cTn id="41" dur="1" fill="hold">
                                          <p:stCondLst>
                                            <p:cond delay="0"/>
                                          </p:stCondLst>
                                        </p:cTn>
                                        <p:tgtEl>
                                          <p:spTgt spid="13"/>
                                        </p:tgtEl>
                                        <p:attrNameLst>
                                          <p:attrName>style.visibility</p:attrName>
                                        </p:attrNameLst>
                                      </p:cBhvr>
                                      <p:to>
                                        <p:strVal val="visible"/>
                                      </p:to>
                                    </p:set>
                                    <p:anim calcmode="lin" valueType="num">
                                      <p:cBhvr>
                                        <p:cTn id="42" dur="800" fill="hold"/>
                                        <p:tgtEl>
                                          <p:spTgt spid="13"/>
                                        </p:tgtEl>
                                        <p:attrNameLst>
                                          <p:attrName>ppt_w</p:attrName>
                                        </p:attrNameLst>
                                      </p:cBhvr>
                                      <p:tavLst>
                                        <p:tav tm="0">
                                          <p:val>
                                            <p:fltVal val="0"/>
                                          </p:val>
                                        </p:tav>
                                        <p:tav tm="100000">
                                          <p:val>
                                            <p:strVal val="#ppt_w"/>
                                          </p:val>
                                        </p:tav>
                                      </p:tavLst>
                                    </p:anim>
                                    <p:anim calcmode="lin" valueType="num">
                                      <p:cBhvr>
                                        <p:cTn id="43" dur="800" fill="hold"/>
                                        <p:tgtEl>
                                          <p:spTgt spid="13"/>
                                        </p:tgtEl>
                                        <p:attrNameLst>
                                          <p:attrName>ppt_h</p:attrName>
                                        </p:attrNameLst>
                                      </p:cBhvr>
                                      <p:tavLst>
                                        <p:tav tm="0">
                                          <p:val>
                                            <p:fltVal val="0"/>
                                          </p:val>
                                        </p:tav>
                                        <p:tav tm="100000">
                                          <p:val>
                                            <p:strVal val="#ppt_h"/>
                                          </p:val>
                                        </p:tav>
                                      </p:tavLst>
                                    </p:anim>
                                    <p:animEffect transition="in" filter="fade">
                                      <p:cBhvr>
                                        <p:cTn id="44" dur="800"/>
                                        <p:tgtEl>
                                          <p:spTgt spid="13"/>
                                        </p:tgtEl>
                                      </p:cBhvr>
                                    </p:animEffect>
                                  </p:childTnLst>
                                </p:cTn>
                              </p:par>
                              <p:par>
                                <p:cTn id="45" presetID="53" presetClass="entr" presetSubtype="16" fill="hold" grpId="0" nodeType="withEffect">
                                  <p:stCondLst>
                                    <p:cond delay="300"/>
                                  </p:stCondLst>
                                  <p:childTnLst>
                                    <p:set>
                                      <p:cBhvr>
                                        <p:cTn id="46" dur="1" fill="hold">
                                          <p:stCondLst>
                                            <p:cond delay="0"/>
                                          </p:stCondLst>
                                        </p:cTn>
                                        <p:tgtEl>
                                          <p:spTgt spid="14"/>
                                        </p:tgtEl>
                                        <p:attrNameLst>
                                          <p:attrName>style.visibility</p:attrName>
                                        </p:attrNameLst>
                                      </p:cBhvr>
                                      <p:to>
                                        <p:strVal val="visible"/>
                                      </p:to>
                                    </p:set>
                                    <p:anim calcmode="lin" valueType="num">
                                      <p:cBhvr>
                                        <p:cTn id="47" dur="800" fill="hold"/>
                                        <p:tgtEl>
                                          <p:spTgt spid="14"/>
                                        </p:tgtEl>
                                        <p:attrNameLst>
                                          <p:attrName>ppt_w</p:attrName>
                                        </p:attrNameLst>
                                      </p:cBhvr>
                                      <p:tavLst>
                                        <p:tav tm="0">
                                          <p:val>
                                            <p:fltVal val="0"/>
                                          </p:val>
                                        </p:tav>
                                        <p:tav tm="100000">
                                          <p:val>
                                            <p:strVal val="#ppt_w"/>
                                          </p:val>
                                        </p:tav>
                                      </p:tavLst>
                                    </p:anim>
                                    <p:anim calcmode="lin" valueType="num">
                                      <p:cBhvr>
                                        <p:cTn id="48" dur="800" fill="hold"/>
                                        <p:tgtEl>
                                          <p:spTgt spid="14"/>
                                        </p:tgtEl>
                                        <p:attrNameLst>
                                          <p:attrName>ppt_h</p:attrName>
                                        </p:attrNameLst>
                                      </p:cBhvr>
                                      <p:tavLst>
                                        <p:tav tm="0">
                                          <p:val>
                                            <p:fltVal val="0"/>
                                          </p:val>
                                        </p:tav>
                                        <p:tav tm="100000">
                                          <p:val>
                                            <p:strVal val="#ppt_h"/>
                                          </p:val>
                                        </p:tav>
                                      </p:tavLst>
                                    </p:anim>
                                    <p:animEffect transition="in" filter="fade">
                                      <p:cBhvr>
                                        <p:cTn id="49" dur="800"/>
                                        <p:tgtEl>
                                          <p:spTgt spid="14"/>
                                        </p:tgtEl>
                                      </p:cBhvr>
                                    </p:animEffect>
                                  </p:childTnLst>
                                </p:cTn>
                              </p:par>
                              <p:par>
                                <p:cTn id="50" presetID="53" presetClass="entr" presetSubtype="16" fill="hold" grpId="0" nodeType="withEffect">
                                  <p:stCondLst>
                                    <p:cond delay="300"/>
                                  </p:stCondLst>
                                  <p:childTnLst>
                                    <p:set>
                                      <p:cBhvr>
                                        <p:cTn id="51" dur="1" fill="hold">
                                          <p:stCondLst>
                                            <p:cond delay="0"/>
                                          </p:stCondLst>
                                        </p:cTn>
                                        <p:tgtEl>
                                          <p:spTgt spid="12"/>
                                        </p:tgtEl>
                                        <p:attrNameLst>
                                          <p:attrName>style.visibility</p:attrName>
                                        </p:attrNameLst>
                                      </p:cBhvr>
                                      <p:to>
                                        <p:strVal val="visible"/>
                                      </p:to>
                                    </p:set>
                                    <p:anim calcmode="lin" valueType="num">
                                      <p:cBhvr>
                                        <p:cTn id="52" dur="800" fill="hold"/>
                                        <p:tgtEl>
                                          <p:spTgt spid="12"/>
                                        </p:tgtEl>
                                        <p:attrNameLst>
                                          <p:attrName>ppt_w</p:attrName>
                                        </p:attrNameLst>
                                      </p:cBhvr>
                                      <p:tavLst>
                                        <p:tav tm="0">
                                          <p:val>
                                            <p:fltVal val="0"/>
                                          </p:val>
                                        </p:tav>
                                        <p:tav tm="100000">
                                          <p:val>
                                            <p:strVal val="#ppt_w"/>
                                          </p:val>
                                        </p:tav>
                                      </p:tavLst>
                                    </p:anim>
                                    <p:anim calcmode="lin" valueType="num">
                                      <p:cBhvr>
                                        <p:cTn id="53" dur="800" fill="hold"/>
                                        <p:tgtEl>
                                          <p:spTgt spid="12"/>
                                        </p:tgtEl>
                                        <p:attrNameLst>
                                          <p:attrName>ppt_h</p:attrName>
                                        </p:attrNameLst>
                                      </p:cBhvr>
                                      <p:tavLst>
                                        <p:tav tm="0">
                                          <p:val>
                                            <p:fltVal val="0"/>
                                          </p:val>
                                        </p:tav>
                                        <p:tav tm="100000">
                                          <p:val>
                                            <p:strVal val="#ppt_h"/>
                                          </p:val>
                                        </p:tav>
                                      </p:tavLst>
                                    </p:anim>
                                    <p:animEffect transition="in" filter="fade">
                                      <p:cBhvr>
                                        <p:cTn id="54" dur="8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p:bldP spid="24" grpId="0"/>
      <p:bldP spid="25" grpId="0"/>
      <p:bldP spid="26" grpId="0"/>
      <p:bldP spid="27"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6" name="Picture Placeholder 6" descr="2.jpg"/>
          <p:cNvPicPr>
            <a:picLocks noChangeAspect="1"/>
          </p:cNvPicPr>
          <p:nvPr userDrawn="1"/>
        </p:nvPicPr>
        <p:blipFill>
          <a:blip r:embed="rId2">
            <a:extLst>
              <a:ext uri="{28A0092B-C50C-407E-A947-70E740481C1C}">
                <a14:useLocalDpi xmlns:a14="http://schemas.microsoft.com/office/drawing/2010/main" val="0"/>
              </a:ext>
            </a:extLst>
          </a:blip>
          <a:srcRect t="12500" b="12500"/>
          <a:stretch>
            <a:fillRect/>
          </a:stretch>
        </p:blipFill>
        <p:spPr>
          <a:xfrm>
            <a:off x="-6844" y="-9163"/>
            <a:ext cx="12192000" cy="6858000"/>
          </a:xfrm>
          <a:prstGeom prst="rect">
            <a:avLst/>
          </a:prstGeom>
        </p:spPr>
      </p:pic>
      <p:sp>
        <p:nvSpPr>
          <p:cNvPr id="7" name="Rounded Rectangle 6"/>
          <p:cNvSpPr/>
          <p:nvPr userDrawn="1"/>
        </p:nvSpPr>
        <p:spPr>
          <a:xfrm>
            <a:off x="4569888" y="2772175"/>
            <a:ext cx="3072398" cy="3024680"/>
          </a:xfrm>
          <a:prstGeom prst="roundRect">
            <a:avLst>
              <a:gd name="adj" fmla="val 3045"/>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85"/>
          </a:p>
        </p:txBody>
      </p:sp>
      <p:sp>
        <p:nvSpPr>
          <p:cNvPr id="8" name="Rounded Rectangle 7"/>
          <p:cNvSpPr/>
          <p:nvPr userDrawn="1"/>
        </p:nvSpPr>
        <p:spPr>
          <a:xfrm>
            <a:off x="5768215" y="5063083"/>
            <a:ext cx="675745" cy="530577"/>
          </a:xfrm>
          <a:prstGeom prst="roundRect">
            <a:avLst>
              <a:gd name="adj" fmla="val 11111"/>
            </a:avLst>
          </a:prstGeom>
          <a:solidFill>
            <a:schemeClr val="tx1">
              <a:lumMod val="50000"/>
              <a:lumOff val="50000"/>
            </a:schemeClr>
          </a:solidFill>
          <a:ln>
            <a:noFill/>
          </a:ln>
          <a:effectLst>
            <a:outerShdw dist="25400" dir="5400000" algn="tl" rotWithShape="0">
              <a:schemeClr val="tx1">
                <a:lumMod val="50000"/>
                <a:lumOff val="50000"/>
                <a:alpha val="5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85"/>
          </a:p>
        </p:txBody>
      </p:sp>
      <p:sp>
        <p:nvSpPr>
          <p:cNvPr id="9" name="Rounded Rectangle 8"/>
          <p:cNvSpPr/>
          <p:nvPr userDrawn="1"/>
        </p:nvSpPr>
        <p:spPr>
          <a:xfrm>
            <a:off x="5557730" y="5063083"/>
            <a:ext cx="1875494" cy="530577"/>
          </a:xfrm>
          <a:prstGeom prst="roundRect">
            <a:avLst>
              <a:gd name="adj" fmla="val 11111"/>
            </a:avLst>
          </a:prstGeom>
          <a:solidFill>
            <a:srgbClr val="B51E6A"/>
          </a:solidFill>
          <a:ln>
            <a:noFill/>
          </a:ln>
          <a:effectLst>
            <a:outerShdw dist="25400" dir="5400000" algn="tl" rotWithShape="0">
              <a:schemeClr val="tx1">
                <a:lumMod val="50000"/>
                <a:lumOff val="50000"/>
                <a:alpha val="5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85"/>
          </a:p>
        </p:txBody>
      </p:sp>
      <p:sp>
        <p:nvSpPr>
          <p:cNvPr id="20" name="Text Placeholder 5"/>
          <p:cNvSpPr txBox="1"/>
          <p:nvPr userDrawn="1"/>
        </p:nvSpPr>
        <p:spPr>
          <a:xfrm>
            <a:off x="4802397" y="3051382"/>
            <a:ext cx="2607381" cy="353913"/>
          </a:xfrm>
          <a:prstGeom prst="rect">
            <a:avLst/>
          </a:prstGeom>
        </p:spPr>
        <p:txBody>
          <a:bodyPr lIns="91095" tIns="45548" rIns="91095" bIns="45548">
            <a:noAutofit/>
          </a:bodyPr>
          <a:lstStyle>
            <a:lvl1pPr marL="0" indent="0" algn="l" defTabSz="685800" rtl="0" eaLnBrk="1" latinLnBrk="0" hangingPunct="1">
              <a:lnSpc>
                <a:spcPct val="90000"/>
              </a:lnSpc>
              <a:spcBef>
                <a:spcPts val="750"/>
              </a:spcBef>
              <a:buFont typeface="Arial" panose="020B0604020202020204" pitchFamily="34" charset="0"/>
              <a:buNone/>
              <a:defRPr sz="900" kern="1200" cap="all">
                <a:solidFill>
                  <a:schemeClr val="tx1">
                    <a:lumMod val="75000"/>
                    <a:lumOff val="25000"/>
                  </a:schemeClr>
                </a:solidFill>
                <a:latin typeface="Lato Black"/>
                <a:ea typeface="Open Sans Light" panose="020B0306030504020204" pitchFamily="34" charset="0"/>
                <a:cs typeface="Lato Black"/>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algn="ctr"/>
            <a:r>
              <a:rPr lang="en-US" sz="1330" dirty="0">
                <a:solidFill>
                  <a:srgbClr val="B51E6A"/>
                </a:solidFill>
                <a:latin typeface="+mn-lt"/>
              </a:rPr>
              <a:t>FOLLOW US</a:t>
            </a:r>
            <a:endParaRPr lang="en-US" sz="1330" dirty="0">
              <a:solidFill>
                <a:srgbClr val="B51E6A"/>
              </a:solidFill>
              <a:latin typeface="+mn-lt"/>
            </a:endParaRPr>
          </a:p>
        </p:txBody>
      </p:sp>
      <p:sp>
        <p:nvSpPr>
          <p:cNvPr id="22" name="Content Placeholder 21"/>
          <p:cNvSpPr>
            <a:spLocks noGrp="1"/>
          </p:cNvSpPr>
          <p:nvPr>
            <p:ph sz="quarter" idx="13" hasCustomPrompt="1"/>
          </p:nvPr>
        </p:nvSpPr>
        <p:spPr>
          <a:xfrm>
            <a:off x="4908357" y="1957966"/>
            <a:ext cx="2395460" cy="446617"/>
          </a:xfrm>
          <a:prstGeom prst="rect">
            <a:avLst/>
          </a:prstGeom>
        </p:spPr>
        <p:txBody>
          <a:bodyPr/>
          <a:lstStyle>
            <a:lvl1pPr marL="0" indent="0" algn="ctr">
              <a:buNone/>
              <a:defRPr sz="2390" baseline="0">
                <a:solidFill>
                  <a:schemeClr val="bg1">
                    <a:lumMod val="50000"/>
                  </a:schemeClr>
                </a:solidFill>
              </a:defRPr>
            </a:lvl1pPr>
            <a:lvl2pPr marL="607060" indent="0">
              <a:buNone/>
              <a:defRPr sz="1330"/>
            </a:lvl2pPr>
            <a:lvl3pPr marL="1214755" indent="0">
              <a:buNone/>
              <a:defRPr sz="1330"/>
            </a:lvl3pPr>
            <a:lvl4pPr marL="1821815" indent="0">
              <a:buNone/>
              <a:defRPr sz="1330"/>
            </a:lvl4pPr>
            <a:lvl5pPr marL="2429510" indent="0">
              <a:buNone/>
              <a:defRPr sz="1330"/>
            </a:lvl5pPr>
          </a:lstStyle>
          <a:p>
            <a:pPr lvl="0"/>
            <a:r>
              <a:rPr lang="en-US" dirty="0"/>
              <a:t>CONTACT US</a:t>
            </a:r>
            <a:endParaRPr lang="en-US" dirty="0"/>
          </a:p>
        </p:txBody>
      </p:sp>
      <p:sp>
        <p:nvSpPr>
          <p:cNvPr id="23" name="Content Placeholder 21"/>
          <p:cNvSpPr>
            <a:spLocks noGrp="1"/>
          </p:cNvSpPr>
          <p:nvPr>
            <p:ph sz="quarter" idx="14" hasCustomPrompt="1"/>
          </p:nvPr>
        </p:nvSpPr>
        <p:spPr>
          <a:xfrm>
            <a:off x="5622584" y="5107994"/>
            <a:ext cx="1807287" cy="446617"/>
          </a:xfrm>
          <a:prstGeom prst="rect">
            <a:avLst/>
          </a:prstGeom>
        </p:spPr>
        <p:txBody>
          <a:bodyPr/>
          <a:lstStyle>
            <a:lvl1pPr marL="0" indent="0">
              <a:buNone/>
              <a:defRPr sz="1330">
                <a:solidFill>
                  <a:schemeClr val="bg1">
                    <a:lumMod val="50000"/>
                  </a:schemeClr>
                </a:solidFill>
                <a:latin typeface="+mn-lt"/>
              </a:defRPr>
            </a:lvl1pPr>
            <a:lvl2pPr marL="607060" indent="0">
              <a:buNone/>
              <a:defRPr sz="1330"/>
            </a:lvl2pPr>
            <a:lvl3pPr marL="1214755" indent="0">
              <a:buNone/>
              <a:defRPr sz="1330"/>
            </a:lvl3pPr>
            <a:lvl4pPr marL="1821815" indent="0">
              <a:buNone/>
              <a:defRPr sz="1330"/>
            </a:lvl4pPr>
            <a:lvl5pPr marL="2429510" indent="0">
              <a:buNone/>
              <a:defRPr sz="1330"/>
            </a:lvl5pPr>
          </a:lstStyle>
          <a:p>
            <a:pPr algn="ctr"/>
            <a:r>
              <a:rPr lang="en-US" dirty="0">
                <a:solidFill>
                  <a:schemeClr val="bg1"/>
                </a:solidFill>
                <a:latin typeface="Lato Bold"/>
                <a:cs typeface="Lato Bold"/>
              </a:rPr>
              <a:t>Number</a:t>
            </a:r>
            <a:endParaRPr lang="en-US" dirty="0">
              <a:solidFill>
                <a:schemeClr val="bg1"/>
              </a:solidFill>
              <a:latin typeface="Lato Bold"/>
              <a:cs typeface="Lato Bold"/>
            </a:endParaRPr>
          </a:p>
        </p:txBody>
      </p:sp>
      <p:sp>
        <p:nvSpPr>
          <p:cNvPr id="24" name="Content Placeholder 21"/>
          <p:cNvSpPr>
            <a:spLocks noGrp="1"/>
          </p:cNvSpPr>
          <p:nvPr>
            <p:ph sz="quarter" idx="15" hasCustomPrompt="1"/>
          </p:nvPr>
        </p:nvSpPr>
        <p:spPr>
          <a:xfrm>
            <a:off x="4767444" y="4243966"/>
            <a:ext cx="2677287" cy="446617"/>
          </a:xfrm>
          <a:prstGeom prst="rect">
            <a:avLst/>
          </a:prstGeom>
        </p:spPr>
        <p:txBody>
          <a:bodyPr/>
          <a:lstStyle>
            <a:lvl1pPr marL="0" indent="0">
              <a:buNone/>
              <a:defRPr sz="1200" baseline="0">
                <a:solidFill>
                  <a:schemeClr val="bg1">
                    <a:lumMod val="50000"/>
                  </a:schemeClr>
                </a:solidFill>
              </a:defRPr>
            </a:lvl1pPr>
            <a:lvl2pPr marL="607060" indent="0">
              <a:buNone/>
              <a:defRPr sz="1330"/>
            </a:lvl2pPr>
            <a:lvl3pPr marL="1214755" indent="0">
              <a:buNone/>
              <a:defRPr sz="1330"/>
            </a:lvl3pPr>
            <a:lvl4pPr marL="1821815" indent="0">
              <a:buNone/>
              <a:defRPr sz="1330"/>
            </a:lvl4pPr>
            <a:lvl5pPr marL="2429510" indent="0">
              <a:buNone/>
              <a:defRPr sz="1330"/>
            </a:lvl5pPr>
          </a:lstStyle>
          <a:p>
            <a:pPr algn="ctr"/>
            <a:r>
              <a:rPr lang="en-US" b="1" dirty="0"/>
              <a:t>Address</a:t>
            </a:r>
            <a:endParaRPr lang="en-US" dirty="0"/>
          </a:p>
        </p:txBody>
      </p:sp>
      <p:grpSp>
        <p:nvGrpSpPr>
          <p:cNvPr id="15" name="Group 14"/>
          <p:cNvGrpSpPr/>
          <p:nvPr userDrawn="1"/>
        </p:nvGrpSpPr>
        <p:grpSpPr>
          <a:xfrm>
            <a:off x="5017787" y="3487257"/>
            <a:ext cx="2176600" cy="638043"/>
            <a:chOff x="5043597" y="3487257"/>
            <a:chExt cx="2176600" cy="638043"/>
          </a:xfrm>
        </p:grpSpPr>
        <p:cxnSp>
          <p:nvCxnSpPr>
            <p:cNvPr id="10" name="Straight Connector 9"/>
            <p:cNvCxnSpPr/>
            <p:nvPr userDrawn="1"/>
          </p:nvCxnSpPr>
          <p:spPr>
            <a:xfrm>
              <a:off x="5640756" y="3606829"/>
              <a:ext cx="0" cy="383821"/>
            </a:xfrm>
            <a:prstGeom prst="line">
              <a:avLst/>
            </a:prstGeom>
            <a:ln w="9525" cmpd="sng">
              <a:solidFill>
                <a:schemeClr val="accent3">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521287" y="3606829"/>
              <a:ext cx="0" cy="383821"/>
            </a:xfrm>
            <a:prstGeom prst="line">
              <a:avLst/>
            </a:prstGeom>
            <a:ln w="9525" cmpd="sng">
              <a:solidFill>
                <a:schemeClr val="accent3">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25" name="Picture 24">
              <a:hlinkClick r:id="rId3"/>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043597" y="3610539"/>
              <a:ext cx="430233" cy="430233"/>
            </a:xfrm>
            <a:prstGeom prst="rect">
              <a:avLst/>
            </a:prstGeom>
          </p:spPr>
        </p:pic>
        <p:pic>
          <p:nvPicPr>
            <p:cNvPr id="26" name="Picture 25">
              <a:hlinkClick r:id="rId5"/>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92800" y="3611911"/>
              <a:ext cx="406400" cy="406400"/>
            </a:xfrm>
            <a:prstGeom prst="rect">
              <a:avLst/>
            </a:prstGeom>
          </p:spPr>
        </p:pic>
        <p:pic>
          <p:nvPicPr>
            <p:cNvPr id="27" name="Picture 26">
              <a:hlinkClick r:id="rId7"/>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582154" y="3487257"/>
              <a:ext cx="638043" cy="638043"/>
            </a:xfrm>
            <a:prstGeom prst="rect">
              <a:avLst/>
            </a:prstGeom>
          </p:spPr>
        </p:pic>
      </p:grpSp>
      <p:sp>
        <p:nvSpPr>
          <p:cNvPr id="28" name="Rounded Rectangle 27"/>
          <p:cNvSpPr/>
          <p:nvPr userDrawn="1"/>
        </p:nvSpPr>
        <p:spPr>
          <a:xfrm>
            <a:off x="4802397" y="5063082"/>
            <a:ext cx="675745" cy="530577"/>
          </a:xfrm>
          <a:prstGeom prst="roundRect">
            <a:avLst>
              <a:gd name="adj" fmla="val 11111"/>
            </a:avLst>
          </a:prstGeom>
          <a:solidFill>
            <a:schemeClr val="tx1">
              <a:lumMod val="50000"/>
              <a:lumOff val="50000"/>
            </a:schemeClr>
          </a:solidFill>
          <a:ln>
            <a:noFill/>
          </a:ln>
          <a:effectLst>
            <a:outerShdw dist="25400" dir="5400000" algn="tl" rotWithShape="0">
              <a:schemeClr val="tx1">
                <a:lumMod val="50000"/>
                <a:lumOff val="50000"/>
                <a:alpha val="5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85"/>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40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600"/>
                                        <p:tgtEl>
                                          <p:spTgt spid="20">
                                            <p:txEl>
                                              <p:pRg st="0" end="0"/>
                                            </p:txEl>
                                          </p:spTgt>
                                        </p:tgtEl>
                                      </p:cBhvr>
                                    </p:animEffect>
                                    <p:anim calcmode="lin" valueType="num">
                                      <p:cBhvr>
                                        <p:cTn id="8" dur="6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9" dur="540" decel="100000" fill="hold"/>
                                        <p:tgtEl>
                                          <p:spTgt spid="20">
                                            <p:txEl>
                                              <p:pRg st="0" end="0"/>
                                            </p:txEl>
                                          </p:spTgt>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20">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37" presetClass="entr" presetSubtype="0" fill="hold" nodeType="withEffect">
                  <p:stCondLst>
                    <p:cond delay="300"/>
                  </p:stCondLst>
                  <p:childTnLst>
                    <p:set>
                      <p:cBhvr>
                        <p:cTn dur="1" fill="hold">
                          <p:stCondLst>
                            <p:cond delay="0"/>
                          </p:stCondLst>
                        </p:cTn>
                        <p:tgtEl>
                          <p:spTgt spid="20"/>
                        </p:tgtEl>
                        <p:attrNameLst>
                          <p:attrName>style.visibility</p:attrName>
                        </p:attrNameLst>
                      </p:cBhvr>
                      <p:to>
                        <p:strVal val="visible"/>
                      </p:to>
                    </p:set>
                    <p:animEffect transition="in" filter="fade">
                      <p:cBhvr>
                        <p:cTn dur="600"/>
                        <p:tgtEl>
                          <p:spTgt spid="20"/>
                        </p:tgtEl>
                      </p:cBhvr>
                    </p:animEffect>
                    <p:anim calcmode="lin" valueType="num">
                      <p:cBhvr>
                        <p:cTn dur="600" fill="hold"/>
                        <p:tgtEl>
                          <p:spTgt spid="20"/>
                        </p:tgtEl>
                        <p:attrNameLst>
                          <p:attrName>ppt_x</p:attrName>
                        </p:attrNameLst>
                      </p:cBhvr>
                      <p:tavLst>
                        <p:tav tm="0">
                          <p:val>
                            <p:strVal val="#ppt_x"/>
                          </p:val>
                        </p:tav>
                        <p:tav tm="100000">
                          <p:val>
                            <p:strVal val="#ppt_x"/>
                          </p:val>
                        </p:tav>
                      </p:tavLst>
                    </p:anim>
                    <p:anim calcmode="lin" valueType="num">
                      <p:cBhvr>
                        <p:cTn dur="540" decel="100000" fill="hold"/>
                        <p:tgtEl>
                          <p:spTgt spid="2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20"/>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13755" y="2289719"/>
            <a:ext cx="3754245" cy="1219715"/>
          </a:xfrm>
        </p:spPr>
        <p:txBody>
          <a:bodyPr anchor="b">
            <a:normAutofit/>
          </a:bodyPr>
          <a:lstStyle>
            <a:lvl1pPr algn="l">
              <a:defRPr sz="3190" cap="all" baseline="0">
                <a:solidFill>
                  <a:schemeClr val="bg1"/>
                </a:solidFill>
                <a:latin typeface="+mn-lt"/>
              </a:defRPr>
            </a:lvl1pPr>
          </a:lstStyle>
          <a:p>
            <a:r>
              <a:rPr lang="en-US" dirty="0"/>
              <a:t>CLIENT NAME</a:t>
            </a:r>
            <a:endParaRPr lang="en-US" dirty="0"/>
          </a:p>
        </p:txBody>
      </p:sp>
      <p:cxnSp>
        <p:nvCxnSpPr>
          <p:cNvPr id="13" name="Straight Connector 12"/>
          <p:cNvCxnSpPr/>
          <p:nvPr userDrawn="1"/>
        </p:nvCxnSpPr>
        <p:spPr>
          <a:xfrm>
            <a:off x="6393365" y="1858538"/>
            <a:ext cx="0" cy="3419708"/>
          </a:xfrm>
          <a:prstGeom prst="line">
            <a:avLst/>
          </a:prstGeom>
          <a:ln>
            <a:solidFill>
              <a:srgbClr val="B51E6A"/>
            </a:solidFill>
          </a:ln>
        </p:spPr>
        <p:style>
          <a:lnRef idx="1">
            <a:schemeClr val="accent1"/>
          </a:lnRef>
          <a:fillRef idx="0">
            <a:schemeClr val="accent1"/>
          </a:fillRef>
          <a:effectRef idx="0">
            <a:schemeClr val="accent1"/>
          </a:effectRef>
          <a:fontRef idx="minor">
            <a:schemeClr val="tx1"/>
          </a:fontRef>
        </p:style>
      </p:cxnSp>
      <p:sp>
        <p:nvSpPr>
          <p:cNvPr id="5" name="Picture Placeholder 4"/>
          <p:cNvSpPr>
            <a:spLocks noGrp="1"/>
          </p:cNvSpPr>
          <p:nvPr>
            <p:ph type="pic" sz="quarter" idx="10" hasCustomPrompt="1"/>
          </p:nvPr>
        </p:nvSpPr>
        <p:spPr>
          <a:xfrm>
            <a:off x="7063319" y="3509435"/>
            <a:ext cx="2228850" cy="1352551"/>
          </a:xfrm>
          <a:prstGeom prst="rect">
            <a:avLst/>
          </a:prstGeom>
        </p:spPr>
        <p:txBody>
          <a:bodyPr/>
          <a:lstStyle>
            <a:lvl1pPr marL="0" indent="0" algn="ctr">
              <a:buNone/>
              <a:defRPr sz="1330"/>
            </a:lvl1pPr>
          </a:lstStyle>
          <a:p>
            <a:r>
              <a:rPr lang="en-US" dirty="0"/>
              <a:t>Client Logo</a:t>
            </a:r>
            <a:endParaRPr lang="en-US" dirty="0"/>
          </a:p>
        </p:txBody>
      </p:sp>
      <p:pic>
        <p:nvPicPr>
          <p:cNvPr id="1024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24000" y="2442635"/>
            <a:ext cx="3533592" cy="21554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838201" y="6334127"/>
            <a:ext cx="6283713" cy="501649"/>
          </a:xfrm>
        </p:spPr>
        <p:txBody>
          <a:bodyPr/>
          <a:lstStyle/>
          <a:p>
            <a:fld id="{D8DBBEE7-52D0-400E-A1F8-56A4F57D2882}" type="datetimeFigureOut">
              <a:rPr lang="en-US" smtClean="0"/>
            </a:fld>
            <a:endParaRPr lang="en-US"/>
          </a:p>
        </p:txBody>
      </p:sp>
      <p:sp>
        <p:nvSpPr>
          <p:cNvPr id="5" name="Slide Number Placeholder 4"/>
          <p:cNvSpPr>
            <a:spLocks noGrp="1"/>
          </p:cNvSpPr>
          <p:nvPr>
            <p:ph type="sldNum" sz="quarter" idx="12"/>
          </p:nvPr>
        </p:nvSpPr>
        <p:spPr/>
        <p:txBody>
          <a:bodyPr/>
          <a:lstStyle/>
          <a:p>
            <a:fld id="{86AE4D69-DE47-4E9C-B38F-5DA0F7C973AD}"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8DBBEE7-52D0-400E-A1F8-56A4F57D288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E4D69-DE47-4E9C-B38F-5DA0F7C973AD}" type="slidenum">
              <a:rPr lang="en-US" smtClean="0"/>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D8DBBEE7-52D0-400E-A1F8-56A4F57D288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E4D69-DE47-4E9C-B38F-5DA0F7C973AD}" type="slidenum">
              <a:rPr lang="en-US" smtClean="0"/>
            </a:fld>
            <a:endParaRPr lang="en-US"/>
          </a:p>
        </p:txBody>
      </p:sp>
    </p:spTree>
  </p:cSld>
  <p:clrMapOvr>
    <a:masterClrMapping/>
  </p:clrMapOvr>
  <p:hf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D8DBBEE7-52D0-400E-A1F8-56A4F57D288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E4D69-DE47-4E9C-B38F-5DA0F7C973AD}" type="slidenum">
              <a:rPr lang="en-US" smtClean="0"/>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D8DBBEE7-52D0-400E-A1F8-56A4F57D288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AE4D69-DE47-4E9C-B38F-5DA0F7C973AD}" type="slidenum">
              <a:rPr lang="en-US" smtClean="0"/>
            </a:fld>
            <a:endParaRPr lang="en-US"/>
          </a:p>
        </p:txBody>
      </p:sp>
    </p:spTree>
  </p:cSld>
  <p:clrMapOvr>
    <a:masterClrMapping/>
  </p:clrMapOvr>
  <p:hf hdr="0" ftr="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D8DBBEE7-52D0-400E-A1F8-56A4F57D2882}"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AE4D69-DE47-4E9C-B38F-5DA0F7C973AD}" type="slidenum">
              <a:rPr lang="en-US" smtClean="0"/>
            </a:fld>
            <a:endParaRPr lang="en-US"/>
          </a:p>
        </p:txBody>
      </p:sp>
    </p:spTree>
  </p:cSld>
  <p:clrMapOvr>
    <a:masterClrMapping/>
  </p:clrMapOvr>
  <p:hf hdr="0" ftr="0"/>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DBBEE7-52D0-400E-A1F8-56A4F57D2882}"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AE4D69-DE47-4E9C-B38F-5DA0F7C973AD}" type="slidenum">
              <a:rPr lang="en-US" smtClean="0"/>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8DBBEE7-52D0-400E-A1F8-56A4F57D2882}" type="datetimeFigureOut">
              <a:rPr lang="en-US" smtClean="0"/>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86AE4D69-DE47-4E9C-B38F-5DA0F7C973AD}" type="slidenum">
              <a:rPr lang="en-US" smtClean="0"/>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8DBBEE7-52D0-400E-A1F8-56A4F57D2882}" type="datetimeFigureOut">
              <a:rPr lang="en-US" smtClean="0"/>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6AE4D69-DE47-4E9C-B38F-5DA0F7C973AD}" type="slidenum">
              <a:rPr lang="en-US" smtClean="0"/>
            </a:fld>
            <a:endParaRPr lang="en-US"/>
          </a:p>
        </p:txBody>
      </p:sp>
    </p:spTree>
  </p:cSld>
  <p:clrMapOvr>
    <a:masterClrMapping/>
  </p:clrMapOvr>
  <p:hf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D8DBBEE7-52D0-400E-A1F8-56A4F57D288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AE4D69-DE47-4E9C-B38F-5DA0F7C973AD}" type="slidenum">
              <a:rPr lang="en-US" smtClean="0"/>
            </a:fld>
            <a:endParaRPr lang="en-US"/>
          </a:p>
        </p:txBody>
      </p:sp>
    </p:spTree>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6" name="Picture Placeholder 6" descr="2.jpg"/>
          <p:cNvPicPr>
            <a:picLocks noChangeAspect="1"/>
          </p:cNvPicPr>
          <p:nvPr userDrawn="1"/>
        </p:nvPicPr>
        <p:blipFill>
          <a:blip r:embed="rId2">
            <a:extLst>
              <a:ext uri="{28A0092B-C50C-407E-A947-70E740481C1C}">
                <a14:useLocalDpi xmlns:a14="http://schemas.microsoft.com/office/drawing/2010/main" val="0"/>
              </a:ext>
            </a:extLst>
          </a:blip>
          <a:srcRect t="12500" b="12500"/>
          <a:stretch>
            <a:fillRect/>
          </a:stretch>
        </p:blipFill>
        <p:spPr>
          <a:xfrm>
            <a:off x="-6844" y="-9163"/>
            <a:ext cx="12192000" cy="6858000"/>
          </a:xfrm>
          <a:prstGeom prst="rect">
            <a:avLst/>
          </a:prstGeom>
        </p:spPr>
      </p:pic>
      <p:sp>
        <p:nvSpPr>
          <p:cNvPr id="7" name="Rounded Rectangle 6"/>
          <p:cNvSpPr/>
          <p:nvPr userDrawn="1"/>
        </p:nvSpPr>
        <p:spPr>
          <a:xfrm>
            <a:off x="4569888" y="2772175"/>
            <a:ext cx="3072398" cy="3024680"/>
          </a:xfrm>
          <a:prstGeom prst="roundRect">
            <a:avLst>
              <a:gd name="adj" fmla="val 3045"/>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85"/>
          </a:p>
        </p:txBody>
      </p:sp>
      <p:sp>
        <p:nvSpPr>
          <p:cNvPr id="8" name="Rounded Rectangle 7"/>
          <p:cNvSpPr/>
          <p:nvPr userDrawn="1"/>
        </p:nvSpPr>
        <p:spPr>
          <a:xfrm>
            <a:off x="5768215" y="5063083"/>
            <a:ext cx="675745" cy="530577"/>
          </a:xfrm>
          <a:prstGeom prst="roundRect">
            <a:avLst>
              <a:gd name="adj" fmla="val 11111"/>
            </a:avLst>
          </a:prstGeom>
          <a:solidFill>
            <a:schemeClr val="tx1">
              <a:lumMod val="50000"/>
              <a:lumOff val="50000"/>
            </a:schemeClr>
          </a:solidFill>
          <a:ln>
            <a:noFill/>
          </a:ln>
          <a:effectLst>
            <a:outerShdw dist="25400" dir="5400000" algn="tl" rotWithShape="0">
              <a:schemeClr val="tx1">
                <a:lumMod val="50000"/>
                <a:lumOff val="50000"/>
                <a:alpha val="5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85"/>
          </a:p>
        </p:txBody>
      </p:sp>
      <p:sp>
        <p:nvSpPr>
          <p:cNvPr id="9" name="Rounded Rectangle 8"/>
          <p:cNvSpPr/>
          <p:nvPr userDrawn="1"/>
        </p:nvSpPr>
        <p:spPr>
          <a:xfrm>
            <a:off x="5557730" y="5063083"/>
            <a:ext cx="1875494" cy="530577"/>
          </a:xfrm>
          <a:prstGeom prst="roundRect">
            <a:avLst>
              <a:gd name="adj" fmla="val 11111"/>
            </a:avLst>
          </a:prstGeom>
          <a:solidFill>
            <a:srgbClr val="B51E6A"/>
          </a:solidFill>
          <a:ln>
            <a:noFill/>
          </a:ln>
          <a:effectLst>
            <a:outerShdw dist="25400" dir="5400000" algn="tl" rotWithShape="0">
              <a:schemeClr val="tx1">
                <a:lumMod val="50000"/>
                <a:lumOff val="50000"/>
                <a:alpha val="5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85"/>
          </a:p>
        </p:txBody>
      </p:sp>
      <p:sp>
        <p:nvSpPr>
          <p:cNvPr id="20" name="Text Placeholder 5"/>
          <p:cNvSpPr txBox="1"/>
          <p:nvPr userDrawn="1"/>
        </p:nvSpPr>
        <p:spPr>
          <a:xfrm>
            <a:off x="4802397" y="3142823"/>
            <a:ext cx="2607381" cy="214729"/>
          </a:xfrm>
          <a:prstGeom prst="rect">
            <a:avLst/>
          </a:prstGeom>
        </p:spPr>
        <p:txBody>
          <a:bodyPr lIns="91095" tIns="45548" rIns="91095" bIns="45548">
            <a:noAutofit/>
          </a:bodyPr>
          <a:lstStyle>
            <a:lvl1pPr marL="0" indent="0" algn="l" defTabSz="685800" rtl="0" eaLnBrk="1" latinLnBrk="0" hangingPunct="1">
              <a:lnSpc>
                <a:spcPct val="90000"/>
              </a:lnSpc>
              <a:spcBef>
                <a:spcPts val="750"/>
              </a:spcBef>
              <a:buFont typeface="Arial" panose="020B0604020202020204" pitchFamily="34" charset="0"/>
              <a:buNone/>
              <a:defRPr sz="900" kern="1200" cap="all">
                <a:solidFill>
                  <a:schemeClr val="tx1">
                    <a:lumMod val="75000"/>
                    <a:lumOff val="25000"/>
                  </a:schemeClr>
                </a:solidFill>
                <a:latin typeface="Lato Black"/>
                <a:ea typeface="Open Sans Light" panose="020B0306030504020204" pitchFamily="34" charset="0"/>
                <a:cs typeface="Lato Black"/>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algn="ctr"/>
            <a:r>
              <a:rPr lang="en-US" sz="1330" dirty="0">
                <a:solidFill>
                  <a:srgbClr val="B51E6A"/>
                </a:solidFill>
                <a:latin typeface="+mn-lt"/>
              </a:rPr>
              <a:t>FOLLOW US</a:t>
            </a:r>
            <a:endParaRPr lang="en-US" sz="1330" dirty="0">
              <a:solidFill>
                <a:srgbClr val="B51E6A"/>
              </a:solidFill>
              <a:latin typeface="+mn-lt"/>
            </a:endParaRPr>
          </a:p>
        </p:txBody>
      </p:sp>
      <p:sp>
        <p:nvSpPr>
          <p:cNvPr id="22" name="Content Placeholder 21"/>
          <p:cNvSpPr>
            <a:spLocks noGrp="1"/>
          </p:cNvSpPr>
          <p:nvPr>
            <p:ph sz="quarter" idx="13" hasCustomPrompt="1"/>
          </p:nvPr>
        </p:nvSpPr>
        <p:spPr>
          <a:xfrm>
            <a:off x="4908357" y="1957966"/>
            <a:ext cx="2395460" cy="446617"/>
          </a:xfrm>
          <a:prstGeom prst="rect">
            <a:avLst/>
          </a:prstGeom>
        </p:spPr>
        <p:txBody>
          <a:bodyPr/>
          <a:lstStyle>
            <a:lvl1pPr marL="0" indent="0" algn="ctr">
              <a:buNone/>
              <a:defRPr sz="2390" baseline="0">
                <a:solidFill>
                  <a:schemeClr val="bg1">
                    <a:lumMod val="50000"/>
                  </a:schemeClr>
                </a:solidFill>
              </a:defRPr>
            </a:lvl1pPr>
            <a:lvl2pPr marL="607060" indent="0">
              <a:buNone/>
              <a:defRPr sz="1330"/>
            </a:lvl2pPr>
            <a:lvl3pPr marL="1214755" indent="0">
              <a:buNone/>
              <a:defRPr sz="1330"/>
            </a:lvl3pPr>
            <a:lvl4pPr marL="1821815" indent="0">
              <a:buNone/>
              <a:defRPr sz="1330"/>
            </a:lvl4pPr>
            <a:lvl5pPr marL="2429510" indent="0">
              <a:buNone/>
              <a:defRPr sz="1330"/>
            </a:lvl5pPr>
          </a:lstStyle>
          <a:p>
            <a:pPr lvl="0"/>
            <a:r>
              <a:rPr lang="en-US" dirty="0"/>
              <a:t>CONTACT US</a:t>
            </a:r>
            <a:endParaRPr lang="en-US" dirty="0"/>
          </a:p>
        </p:txBody>
      </p:sp>
      <p:sp>
        <p:nvSpPr>
          <p:cNvPr id="23" name="Content Placeholder 21"/>
          <p:cNvSpPr>
            <a:spLocks noGrp="1"/>
          </p:cNvSpPr>
          <p:nvPr>
            <p:ph sz="quarter" idx="14" hasCustomPrompt="1"/>
          </p:nvPr>
        </p:nvSpPr>
        <p:spPr>
          <a:xfrm>
            <a:off x="5622584" y="5107994"/>
            <a:ext cx="1807287" cy="446617"/>
          </a:xfrm>
          <a:prstGeom prst="rect">
            <a:avLst/>
          </a:prstGeom>
        </p:spPr>
        <p:txBody>
          <a:bodyPr/>
          <a:lstStyle>
            <a:lvl1pPr marL="0" indent="0">
              <a:buNone/>
              <a:defRPr sz="1330">
                <a:solidFill>
                  <a:schemeClr val="bg1">
                    <a:lumMod val="50000"/>
                  </a:schemeClr>
                </a:solidFill>
                <a:latin typeface="+mn-lt"/>
              </a:defRPr>
            </a:lvl1pPr>
            <a:lvl2pPr marL="607060" indent="0">
              <a:buNone/>
              <a:defRPr sz="1330"/>
            </a:lvl2pPr>
            <a:lvl3pPr marL="1214755" indent="0">
              <a:buNone/>
              <a:defRPr sz="1330"/>
            </a:lvl3pPr>
            <a:lvl4pPr marL="1821815" indent="0">
              <a:buNone/>
              <a:defRPr sz="1330"/>
            </a:lvl4pPr>
            <a:lvl5pPr marL="2429510" indent="0">
              <a:buNone/>
              <a:defRPr sz="1330"/>
            </a:lvl5pPr>
          </a:lstStyle>
          <a:p>
            <a:pPr algn="ctr"/>
            <a:r>
              <a:rPr lang="en-US" dirty="0">
                <a:solidFill>
                  <a:schemeClr val="bg1"/>
                </a:solidFill>
                <a:latin typeface="Lato Bold"/>
                <a:cs typeface="Lato Bold"/>
              </a:rPr>
              <a:t>91 9999999999</a:t>
            </a:r>
            <a:endParaRPr lang="en-US" dirty="0">
              <a:solidFill>
                <a:schemeClr val="bg1"/>
              </a:solidFill>
              <a:latin typeface="Lato Bold"/>
              <a:cs typeface="Lato Bold"/>
            </a:endParaRPr>
          </a:p>
        </p:txBody>
      </p:sp>
      <p:sp>
        <p:nvSpPr>
          <p:cNvPr id="24" name="Content Placeholder 21"/>
          <p:cNvSpPr>
            <a:spLocks noGrp="1"/>
          </p:cNvSpPr>
          <p:nvPr>
            <p:ph sz="quarter" idx="15" hasCustomPrompt="1"/>
          </p:nvPr>
        </p:nvSpPr>
        <p:spPr>
          <a:xfrm>
            <a:off x="4767444" y="4434359"/>
            <a:ext cx="2677287" cy="446617"/>
          </a:xfrm>
          <a:prstGeom prst="rect">
            <a:avLst/>
          </a:prstGeom>
        </p:spPr>
        <p:txBody>
          <a:bodyPr/>
          <a:lstStyle>
            <a:lvl1pPr marL="0" indent="0">
              <a:buNone/>
              <a:defRPr sz="1200" baseline="0">
                <a:solidFill>
                  <a:schemeClr val="bg1">
                    <a:lumMod val="50000"/>
                  </a:schemeClr>
                </a:solidFill>
              </a:defRPr>
            </a:lvl1pPr>
            <a:lvl2pPr marL="607060" indent="0">
              <a:buNone/>
              <a:defRPr sz="1330"/>
            </a:lvl2pPr>
            <a:lvl3pPr marL="1214755" indent="0">
              <a:buNone/>
              <a:defRPr sz="1330"/>
            </a:lvl3pPr>
            <a:lvl4pPr marL="1821815" indent="0">
              <a:buNone/>
              <a:defRPr sz="1330"/>
            </a:lvl4pPr>
            <a:lvl5pPr marL="2429510" indent="0">
              <a:buNone/>
              <a:defRPr sz="1330"/>
            </a:lvl5pPr>
          </a:lstStyle>
          <a:p>
            <a:pPr algn="ctr"/>
            <a:r>
              <a:rPr lang="en-US" b="1" dirty="0"/>
              <a:t>Address</a:t>
            </a:r>
            <a:endParaRPr lang="en-US" dirty="0"/>
          </a:p>
        </p:txBody>
      </p:sp>
      <p:cxnSp>
        <p:nvCxnSpPr>
          <p:cNvPr id="10" name="Straight Connector 9"/>
          <p:cNvCxnSpPr/>
          <p:nvPr userDrawn="1"/>
        </p:nvCxnSpPr>
        <p:spPr>
          <a:xfrm>
            <a:off x="5614946" y="3645085"/>
            <a:ext cx="0" cy="383821"/>
          </a:xfrm>
          <a:prstGeom prst="line">
            <a:avLst/>
          </a:prstGeom>
          <a:ln w="9525" cmpd="sng">
            <a:solidFill>
              <a:schemeClr val="accent3">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495477" y="3645085"/>
            <a:ext cx="0" cy="383821"/>
          </a:xfrm>
          <a:prstGeom prst="line">
            <a:avLst/>
          </a:prstGeom>
          <a:ln w="9525" cmpd="sng">
            <a:solidFill>
              <a:schemeClr val="accent3">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25" name="Picture 24">
            <a:hlinkClick r:id="rId3"/>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017787" y="3648795"/>
            <a:ext cx="430233" cy="430233"/>
          </a:xfrm>
          <a:prstGeom prst="rect">
            <a:avLst/>
          </a:prstGeom>
        </p:spPr>
      </p:pic>
      <p:pic>
        <p:nvPicPr>
          <p:cNvPr id="26" name="Picture 25">
            <a:hlinkClick r:id="rId5"/>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66990" y="3650167"/>
            <a:ext cx="406400" cy="406400"/>
          </a:xfrm>
          <a:prstGeom prst="rect">
            <a:avLst/>
          </a:prstGeom>
        </p:spPr>
      </p:pic>
      <p:pic>
        <p:nvPicPr>
          <p:cNvPr id="27" name="Picture 26">
            <a:hlinkClick r:id="rId7"/>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556344" y="3525513"/>
            <a:ext cx="638043" cy="638043"/>
          </a:xfrm>
          <a:prstGeom prst="rect">
            <a:avLst/>
          </a:prstGeom>
        </p:spPr>
      </p:pic>
      <p:sp>
        <p:nvSpPr>
          <p:cNvPr id="28" name="Rounded Rectangle 27"/>
          <p:cNvSpPr/>
          <p:nvPr userDrawn="1"/>
        </p:nvSpPr>
        <p:spPr>
          <a:xfrm>
            <a:off x="4802397" y="5063082"/>
            <a:ext cx="675745" cy="530577"/>
          </a:xfrm>
          <a:prstGeom prst="roundRect">
            <a:avLst>
              <a:gd name="adj" fmla="val 11111"/>
            </a:avLst>
          </a:prstGeom>
          <a:solidFill>
            <a:schemeClr val="tx1">
              <a:lumMod val="50000"/>
              <a:lumOff val="50000"/>
            </a:schemeClr>
          </a:solidFill>
          <a:ln>
            <a:noFill/>
          </a:ln>
          <a:effectLst>
            <a:outerShdw dist="25400" dir="5400000" algn="tl" rotWithShape="0">
              <a:schemeClr val="tx1">
                <a:lumMod val="50000"/>
                <a:lumOff val="50000"/>
                <a:alpha val="5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85"/>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40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600"/>
                                        <p:tgtEl>
                                          <p:spTgt spid="20">
                                            <p:txEl>
                                              <p:pRg st="0" end="0"/>
                                            </p:txEl>
                                          </p:spTgt>
                                        </p:tgtEl>
                                      </p:cBhvr>
                                    </p:animEffect>
                                    <p:anim calcmode="lin" valueType="num">
                                      <p:cBhvr>
                                        <p:cTn id="8" dur="6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9" dur="540" decel="100000" fill="hold"/>
                                        <p:tgtEl>
                                          <p:spTgt spid="20">
                                            <p:txEl>
                                              <p:pRg st="0" end="0"/>
                                            </p:txEl>
                                          </p:spTgt>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20">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37" presetClass="entr" presetSubtype="0" fill="hold" nodeType="withEffect">
                  <p:stCondLst>
                    <p:cond delay="300"/>
                  </p:stCondLst>
                  <p:childTnLst>
                    <p:set>
                      <p:cBhvr>
                        <p:cTn dur="1" fill="hold">
                          <p:stCondLst>
                            <p:cond delay="0"/>
                          </p:stCondLst>
                        </p:cTn>
                        <p:tgtEl>
                          <p:spTgt spid="20"/>
                        </p:tgtEl>
                        <p:attrNameLst>
                          <p:attrName>style.visibility</p:attrName>
                        </p:attrNameLst>
                      </p:cBhvr>
                      <p:to>
                        <p:strVal val="visible"/>
                      </p:to>
                    </p:set>
                    <p:animEffect transition="in" filter="fade">
                      <p:cBhvr>
                        <p:cTn dur="600"/>
                        <p:tgtEl>
                          <p:spTgt spid="20"/>
                        </p:tgtEl>
                      </p:cBhvr>
                    </p:animEffect>
                    <p:anim calcmode="lin" valueType="num">
                      <p:cBhvr>
                        <p:cTn dur="600" fill="hold"/>
                        <p:tgtEl>
                          <p:spTgt spid="20"/>
                        </p:tgtEl>
                        <p:attrNameLst>
                          <p:attrName>ppt_x</p:attrName>
                        </p:attrNameLst>
                      </p:cBhvr>
                      <p:tavLst>
                        <p:tav tm="0">
                          <p:val>
                            <p:strVal val="#ppt_x"/>
                          </p:val>
                        </p:tav>
                        <p:tav tm="100000">
                          <p:val>
                            <p:strVal val="#ppt_x"/>
                          </p:val>
                        </p:tav>
                      </p:tavLst>
                    </p:anim>
                    <p:anim calcmode="lin" valueType="num">
                      <p:cBhvr>
                        <p:cTn dur="540" decel="100000" fill="hold"/>
                        <p:tgtEl>
                          <p:spTgt spid="2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20"/>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D8DBBEE7-52D0-400E-A1F8-56A4F57D288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E4D69-DE47-4E9C-B38F-5DA0F7C973AD}" type="slidenum">
              <a:rPr lang="en-US" smtClean="0"/>
            </a:fld>
            <a:endParaRPr lang="en-US"/>
          </a:p>
        </p:txBody>
      </p:sp>
    </p:spTree>
  </p:cSld>
  <p:clrMapOvr>
    <a:masterClrMapping/>
  </p:clrMapOvr>
  <p:hf hdr="0" ftr="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D8DBBEE7-52D0-400E-A1F8-56A4F57D288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E4D69-DE47-4E9C-B38F-5DA0F7C973AD}" type="slidenum">
              <a:rPr lang="en-US" smtClean="0"/>
            </a:fld>
            <a:endParaRPr lang="en-US"/>
          </a:p>
        </p:txBody>
      </p:sp>
    </p:spTree>
  </p:cSld>
  <p:clrMapOvr>
    <a:masterClrMapping/>
  </p:clrMapOvr>
  <p:hf hdr="0" ftr="0"/>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913755" y="2289719"/>
            <a:ext cx="3754245" cy="1219715"/>
          </a:xfrm>
        </p:spPr>
        <p:txBody>
          <a:bodyPr anchor="b">
            <a:normAutofit/>
          </a:bodyPr>
          <a:lstStyle>
            <a:lvl1pPr algn="l">
              <a:defRPr sz="3190" cap="all" baseline="0">
                <a:solidFill>
                  <a:schemeClr val="bg1"/>
                </a:solidFill>
                <a:latin typeface="+mn-lt"/>
              </a:defRPr>
            </a:lvl1pPr>
          </a:lstStyle>
          <a:p>
            <a:r>
              <a:rPr lang="en-US" dirty="0"/>
              <a:t>CLIENT NAME</a:t>
            </a:r>
            <a:endParaRPr lang="en-US" dirty="0"/>
          </a:p>
        </p:txBody>
      </p:sp>
      <p:cxnSp>
        <p:nvCxnSpPr>
          <p:cNvPr id="13" name="Straight Connector 12"/>
          <p:cNvCxnSpPr/>
          <p:nvPr userDrawn="1"/>
        </p:nvCxnSpPr>
        <p:spPr>
          <a:xfrm>
            <a:off x="6393365" y="1858538"/>
            <a:ext cx="0" cy="3419708"/>
          </a:xfrm>
          <a:prstGeom prst="line">
            <a:avLst/>
          </a:prstGeom>
          <a:ln>
            <a:solidFill>
              <a:srgbClr val="B51E6A"/>
            </a:solidFill>
          </a:ln>
        </p:spPr>
        <p:style>
          <a:lnRef idx="1">
            <a:schemeClr val="accent1"/>
          </a:lnRef>
          <a:fillRef idx="0">
            <a:schemeClr val="accent1"/>
          </a:fillRef>
          <a:effectRef idx="0">
            <a:schemeClr val="accent1"/>
          </a:effectRef>
          <a:fontRef idx="minor">
            <a:schemeClr val="tx1"/>
          </a:fontRef>
        </p:style>
      </p:cxnSp>
      <p:sp>
        <p:nvSpPr>
          <p:cNvPr id="5" name="Picture Placeholder 4"/>
          <p:cNvSpPr>
            <a:spLocks noGrp="1"/>
          </p:cNvSpPr>
          <p:nvPr>
            <p:ph type="pic" sz="quarter" idx="10" hasCustomPrompt="1"/>
          </p:nvPr>
        </p:nvSpPr>
        <p:spPr>
          <a:xfrm>
            <a:off x="7063319" y="3509435"/>
            <a:ext cx="2228850" cy="1352551"/>
          </a:xfrm>
          <a:prstGeom prst="rect">
            <a:avLst/>
          </a:prstGeom>
        </p:spPr>
        <p:txBody>
          <a:bodyPr/>
          <a:lstStyle>
            <a:lvl1pPr marL="0" indent="0" algn="ctr">
              <a:buNone/>
              <a:defRPr sz="1330"/>
            </a:lvl1pPr>
          </a:lstStyle>
          <a:p>
            <a:r>
              <a:rPr lang="en-US" dirty="0"/>
              <a:t>Client Logo</a:t>
            </a:r>
            <a:endParaRPr lang="en-US" dirty="0"/>
          </a:p>
        </p:txBody>
      </p:sp>
      <p:pic>
        <p:nvPicPr>
          <p:cNvPr id="1024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24000" y="2442635"/>
            <a:ext cx="3533592" cy="21554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Rectangle 1"/>
          <p:cNvSpPr/>
          <p:nvPr userDrawn="1"/>
        </p:nvSpPr>
        <p:spPr>
          <a:xfrm>
            <a:off x="2" y="29729"/>
            <a:ext cx="1219517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p:cNvSpPr txBox="1"/>
          <p:nvPr userDrawn="1"/>
        </p:nvSpPr>
        <p:spPr>
          <a:xfrm>
            <a:off x="838200" y="727975"/>
            <a:ext cx="10515600" cy="3587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Corbel" panose="020B0503020204020204" pitchFamily="34" charset="0"/>
                <a:ea typeface="+mj-ea"/>
                <a:cs typeface="+mj-cs"/>
              </a:defRPr>
            </a:lvl1pPr>
          </a:lstStyle>
          <a:p>
            <a:endParaRPr lang="en-US" sz="1600" dirty="0">
              <a:solidFill>
                <a:schemeClr val="bg1"/>
              </a:solidFill>
            </a:endParaRPr>
          </a:p>
        </p:txBody>
      </p:sp>
      <p:pic>
        <p:nvPicPr>
          <p:cNvPr id="9" name="Picture 8"/>
          <p:cNvPicPr>
            <a:picLocks noChangeAspect="1"/>
          </p:cNvPicPr>
          <p:nvPr userDrawn="1"/>
        </p:nvPicPr>
        <p:blipFill>
          <a:blip r:embed="rId2"/>
          <a:stretch>
            <a:fillRect/>
          </a:stretch>
        </p:blipFill>
        <p:spPr>
          <a:xfrm>
            <a:off x="2" y="6311901"/>
            <a:ext cx="11353799" cy="546098"/>
          </a:xfrm>
          <a:prstGeom prst="rect">
            <a:avLst/>
          </a:prstGeom>
        </p:spPr>
      </p:pic>
      <p:pic>
        <p:nvPicPr>
          <p:cNvPr id="11" name="Picture 10"/>
          <p:cNvPicPr>
            <a:picLocks noChangeAspect="1"/>
          </p:cNvPicPr>
          <p:nvPr userDrawn="1"/>
        </p:nvPicPr>
        <p:blipFill rotWithShape="1">
          <a:blip r:embed="rId3"/>
          <a:srcRect l="40266" t="17921" r="39881" b="19160"/>
          <a:stretch>
            <a:fillRect/>
          </a:stretch>
        </p:blipFill>
        <p:spPr>
          <a:xfrm>
            <a:off x="11637330" y="6356352"/>
            <a:ext cx="287044" cy="435196"/>
          </a:xfrm>
          <a:prstGeom prst="rect">
            <a:avLst/>
          </a:prstGeom>
        </p:spPr>
      </p:pic>
      <p:sp>
        <p:nvSpPr>
          <p:cNvPr id="12" name="Date Placeholder 13"/>
          <p:cNvSpPr>
            <a:spLocks noGrp="1"/>
          </p:cNvSpPr>
          <p:nvPr>
            <p:ph type="dt" sz="half" idx="2"/>
          </p:nvPr>
        </p:nvSpPr>
        <p:spPr>
          <a:xfrm>
            <a:off x="838201" y="6334127"/>
            <a:ext cx="6283713" cy="501649"/>
          </a:xfrm>
          <a:prstGeom prst="rect">
            <a:avLst/>
          </a:prstGeom>
        </p:spPr>
        <p:txBody>
          <a:bodyPr vert="horz" lIns="91440" tIns="45720" rIns="91440" bIns="45720" rtlCol="0" anchor="ctr"/>
          <a:lstStyle>
            <a:lvl1pPr algn="l">
              <a:defRPr sz="1330">
                <a:solidFill>
                  <a:schemeClr val="bg1"/>
                </a:solidFill>
              </a:defRPr>
            </a:lvl1pPr>
          </a:lstStyle>
          <a:p>
            <a:fld id="{D97C9332-06A4-8741-8892-83C10379AC79}" type="datetime1">
              <a:rPr lang="en-IN" smtClean="0"/>
            </a:fld>
            <a:r>
              <a:rPr lang="en-US" dirty="0"/>
              <a:t> </a:t>
            </a:r>
            <a:r>
              <a:rPr lang="en-US" altLang="en-US" dirty="0"/>
              <a:t>| </a:t>
            </a:r>
            <a:r>
              <a:rPr lang="en-IN" altLang="en-US" dirty="0"/>
              <a:t>© Mphasis 2019  Proprietary and confidential information</a:t>
            </a:r>
            <a:endParaRPr lang="en-US" dirty="0"/>
          </a:p>
        </p:txBody>
      </p:sp>
      <p:sp>
        <p:nvSpPr>
          <p:cNvPr id="13" name="Slide Number Placeholder 15"/>
          <p:cNvSpPr>
            <a:spLocks noGrp="1"/>
          </p:cNvSpPr>
          <p:nvPr>
            <p:ph type="sldNum" sz="quarter" idx="4"/>
          </p:nvPr>
        </p:nvSpPr>
        <p:spPr>
          <a:xfrm>
            <a:off x="8610599" y="6401860"/>
            <a:ext cx="2743201" cy="366182"/>
          </a:xfrm>
          <a:prstGeom prst="rect">
            <a:avLst/>
          </a:prstGeom>
        </p:spPr>
        <p:txBody>
          <a:bodyPr vert="horz" lIns="91440" tIns="45720" rIns="91440" bIns="45720" rtlCol="0" anchor="ctr"/>
          <a:lstStyle>
            <a:lvl1pPr algn="r">
              <a:defRPr sz="1330">
                <a:solidFill>
                  <a:schemeClr val="bg1"/>
                </a:solidFill>
              </a:defRPr>
            </a:lvl1pPr>
          </a:lstStyle>
          <a:p>
            <a:fld id="{1755F6D2-49A6-E64A-811B-3E9DE07970BF}" type="slidenum">
              <a:rPr lang="en-US" smtClean="0"/>
            </a:fld>
            <a:endParaRPr lang="en-US" dirty="0"/>
          </a:p>
        </p:txBody>
      </p:sp>
      <p:sp>
        <p:nvSpPr>
          <p:cNvPr id="8" name="Text Placeholder 3"/>
          <p:cNvSpPr>
            <a:spLocks noGrp="1"/>
          </p:cNvSpPr>
          <p:nvPr>
            <p:ph type="body" sz="quarter" idx="15" hasCustomPrompt="1"/>
          </p:nvPr>
        </p:nvSpPr>
        <p:spPr>
          <a:xfrm>
            <a:off x="611189" y="204949"/>
            <a:ext cx="10958702" cy="353459"/>
          </a:xfrm>
          <a:prstGeom prst="rect">
            <a:avLst/>
          </a:prstGeom>
        </p:spPr>
        <p:txBody>
          <a:bodyPr/>
          <a:lstStyle>
            <a:lvl1pPr marL="0" indent="0" algn="ctr">
              <a:buNone/>
              <a:defRPr sz="3200" cap="none" baseline="0">
                <a:solidFill>
                  <a:srgbClr val="B51E6A"/>
                </a:solidFill>
                <a:latin typeface="Calibri" panose="020F0502020204030204" pitchFamily="34" charset="0"/>
                <a:cs typeface="Calibri" panose="020F0502020204030204" pitchFamily="34" charset="0"/>
              </a:defRPr>
            </a:lvl1pPr>
          </a:lstStyle>
          <a:p>
            <a:r>
              <a:rPr lang="en-US" dirty="0"/>
              <a:t>TITLE</a:t>
            </a:r>
            <a:endParaRPr lang="en-US" dirty="0"/>
          </a:p>
        </p:txBody>
      </p:sp>
      <p:cxnSp>
        <p:nvCxnSpPr>
          <p:cNvPr id="10" name="Straight Connector 9"/>
          <p:cNvCxnSpPr/>
          <p:nvPr userDrawn="1"/>
        </p:nvCxnSpPr>
        <p:spPr>
          <a:xfrm>
            <a:off x="4549058" y="629379"/>
            <a:ext cx="2949678" cy="0"/>
          </a:xfrm>
          <a:prstGeom prst="line">
            <a:avLst/>
          </a:prstGeom>
          <a:ln>
            <a:solidFill>
              <a:srgbClr val="C8262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pic>
        <p:nvPicPr>
          <p:cNvPr id="6" name="Picture Placeholder 6" descr="2.jpg"/>
          <p:cNvPicPr>
            <a:picLocks noChangeAspect="1"/>
          </p:cNvPicPr>
          <p:nvPr userDrawn="1"/>
        </p:nvPicPr>
        <p:blipFill>
          <a:blip r:embed="rId2">
            <a:extLst>
              <a:ext uri="{28A0092B-C50C-407E-A947-70E740481C1C}">
                <a14:useLocalDpi xmlns:a14="http://schemas.microsoft.com/office/drawing/2010/main" val="0"/>
              </a:ext>
            </a:extLst>
          </a:blip>
          <a:srcRect t="12500" b="12500"/>
          <a:stretch>
            <a:fillRect/>
          </a:stretch>
        </p:blipFill>
        <p:spPr>
          <a:xfrm>
            <a:off x="-6844" y="-9163"/>
            <a:ext cx="12192000" cy="6858000"/>
          </a:xfrm>
          <a:prstGeom prst="rect">
            <a:avLst/>
          </a:prstGeom>
        </p:spPr>
      </p:pic>
      <p:sp>
        <p:nvSpPr>
          <p:cNvPr id="7" name="Rounded Rectangle 6"/>
          <p:cNvSpPr/>
          <p:nvPr userDrawn="1"/>
        </p:nvSpPr>
        <p:spPr>
          <a:xfrm>
            <a:off x="4569888" y="2772175"/>
            <a:ext cx="3072398" cy="3024680"/>
          </a:xfrm>
          <a:prstGeom prst="roundRect">
            <a:avLst>
              <a:gd name="adj" fmla="val 3045"/>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85"/>
          </a:p>
        </p:txBody>
      </p:sp>
      <p:sp>
        <p:nvSpPr>
          <p:cNvPr id="8" name="Rounded Rectangle 7"/>
          <p:cNvSpPr/>
          <p:nvPr userDrawn="1"/>
        </p:nvSpPr>
        <p:spPr>
          <a:xfrm>
            <a:off x="5768215" y="5063083"/>
            <a:ext cx="675745" cy="530577"/>
          </a:xfrm>
          <a:prstGeom prst="roundRect">
            <a:avLst>
              <a:gd name="adj" fmla="val 11111"/>
            </a:avLst>
          </a:prstGeom>
          <a:solidFill>
            <a:schemeClr val="tx1">
              <a:lumMod val="50000"/>
              <a:lumOff val="50000"/>
            </a:schemeClr>
          </a:solidFill>
          <a:ln>
            <a:noFill/>
          </a:ln>
          <a:effectLst>
            <a:outerShdw dist="25400" dir="5400000" algn="tl" rotWithShape="0">
              <a:schemeClr val="tx1">
                <a:lumMod val="50000"/>
                <a:lumOff val="50000"/>
                <a:alpha val="5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85"/>
          </a:p>
        </p:txBody>
      </p:sp>
      <p:sp>
        <p:nvSpPr>
          <p:cNvPr id="9" name="Rounded Rectangle 8"/>
          <p:cNvSpPr/>
          <p:nvPr userDrawn="1"/>
        </p:nvSpPr>
        <p:spPr>
          <a:xfrm>
            <a:off x="5168340" y="5063083"/>
            <a:ext cx="1875494" cy="530577"/>
          </a:xfrm>
          <a:prstGeom prst="roundRect">
            <a:avLst>
              <a:gd name="adj" fmla="val 11111"/>
            </a:avLst>
          </a:prstGeom>
          <a:solidFill>
            <a:srgbClr val="B51E6A"/>
          </a:solidFill>
          <a:ln>
            <a:noFill/>
          </a:ln>
          <a:effectLst>
            <a:outerShdw dist="25400" dir="5400000" algn="tl" rotWithShape="0">
              <a:schemeClr val="tx1">
                <a:lumMod val="50000"/>
                <a:lumOff val="50000"/>
                <a:alpha val="5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85"/>
          </a:p>
        </p:txBody>
      </p:sp>
      <p:sp>
        <p:nvSpPr>
          <p:cNvPr id="20" name="Text Placeholder 5"/>
          <p:cNvSpPr txBox="1"/>
          <p:nvPr userDrawn="1"/>
        </p:nvSpPr>
        <p:spPr>
          <a:xfrm>
            <a:off x="4802397" y="2999130"/>
            <a:ext cx="2607381" cy="384514"/>
          </a:xfrm>
          <a:prstGeom prst="rect">
            <a:avLst/>
          </a:prstGeom>
        </p:spPr>
        <p:txBody>
          <a:bodyPr lIns="91095" tIns="45548" rIns="91095" bIns="45548">
            <a:noAutofit/>
          </a:bodyPr>
          <a:lstStyle>
            <a:lvl1pPr marL="0" indent="0" algn="l" defTabSz="685800" rtl="0" eaLnBrk="1" latinLnBrk="0" hangingPunct="1">
              <a:lnSpc>
                <a:spcPct val="90000"/>
              </a:lnSpc>
              <a:spcBef>
                <a:spcPts val="750"/>
              </a:spcBef>
              <a:buFont typeface="Arial" panose="020B0604020202020204" pitchFamily="34" charset="0"/>
              <a:buNone/>
              <a:defRPr sz="900" kern="1200" cap="all">
                <a:solidFill>
                  <a:schemeClr val="tx1">
                    <a:lumMod val="75000"/>
                    <a:lumOff val="25000"/>
                  </a:schemeClr>
                </a:solidFill>
                <a:latin typeface="Lato Black"/>
                <a:ea typeface="Open Sans Light" panose="020B0306030504020204" pitchFamily="34" charset="0"/>
                <a:cs typeface="Lato Black"/>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algn="ctr"/>
            <a:r>
              <a:rPr lang="en-US" sz="1330" dirty="0">
                <a:solidFill>
                  <a:srgbClr val="B51E6A"/>
                </a:solidFill>
              </a:rPr>
              <a:t>FOLLOW US</a:t>
            </a:r>
            <a:endParaRPr lang="en-US" sz="1330" dirty="0">
              <a:solidFill>
                <a:srgbClr val="B51E6A"/>
              </a:solidFill>
            </a:endParaRPr>
          </a:p>
        </p:txBody>
      </p:sp>
      <p:sp>
        <p:nvSpPr>
          <p:cNvPr id="22" name="Content Placeholder 21"/>
          <p:cNvSpPr>
            <a:spLocks noGrp="1"/>
          </p:cNvSpPr>
          <p:nvPr>
            <p:ph sz="quarter" idx="13" hasCustomPrompt="1"/>
          </p:nvPr>
        </p:nvSpPr>
        <p:spPr>
          <a:xfrm>
            <a:off x="4908357" y="1957966"/>
            <a:ext cx="2395460" cy="446617"/>
          </a:xfrm>
          <a:prstGeom prst="rect">
            <a:avLst/>
          </a:prstGeom>
        </p:spPr>
        <p:txBody>
          <a:bodyPr/>
          <a:lstStyle>
            <a:lvl1pPr marL="0" indent="0" algn="ctr">
              <a:buNone/>
              <a:defRPr sz="2390" baseline="0">
                <a:solidFill>
                  <a:schemeClr val="bg1">
                    <a:lumMod val="50000"/>
                  </a:schemeClr>
                </a:solidFill>
              </a:defRPr>
            </a:lvl1pPr>
            <a:lvl2pPr marL="607060" indent="0">
              <a:buNone/>
              <a:defRPr sz="1330"/>
            </a:lvl2pPr>
            <a:lvl3pPr marL="1214755" indent="0">
              <a:buNone/>
              <a:defRPr sz="1330"/>
            </a:lvl3pPr>
            <a:lvl4pPr marL="1821815" indent="0">
              <a:buNone/>
              <a:defRPr sz="1330"/>
            </a:lvl4pPr>
            <a:lvl5pPr marL="2429510" indent="0">
              <a:buNone/>
              <a:defRPr sz="1330"/>
            </a:lvl5pPr>
          </a:lstStyle>
          <a:p>
            <a:pPr lvl="0"/>
            <a:r>
              <a:rPr lang="en-US" dirty="0"/>
              <a:t>CONTACT US</a:t>
            </a:r>
            <a:endParaRPr lang="en-US" dirty="0"/>
          </a:p>
        </p:txBody>
      </p:sp>
      <p:sp>
        <p:nvSpPr>
          <p:cNvPr id="23" name="Content Placeholder 21"/>
          <p:cNvSpPr>
            <a:spLocks noGrp="1"/>
          </p:cNvSpPr>
          <p:nvPr>
            <p:ph sz="quarter" idx="14" hasCustomPrompt="1"/>
          </p:nvPr>
        </p:nvSpPr>
        <p:spPr>
          <a:xfrm>
            <a:off x="5202444" y="5107994"/>
            <a:ext cx="1807287" cy="446617"/>
          </a:xfrm>
          <a:prstGeom prst="rect">
            <a:avLst/>
          </a:prstGeom>
        </p:spPr>
        <p:txBody>
          <a:bodyPr/>
          <a:lstStyle>
            <a:lvl1pPr marL="0" indent="0">
              <a:buNone/>
              <a:defRPr sz="1330">
                <a:solidFill>
                  <a:schemeClr val="bg1">
                    <a:lumMod val="50000"/>
                  </a:schemeClr>
                </a:solidFill>
              </a:defRPr>
            </a:lvl1pPr>
            <a:lvl2pPr marL="607060" indent="0">
              <a:buNone/>
              <a:defRPr sz="1330"/>
            </a:lvl2pPr>
            <a:lvl3pPr marL="1214755" indent="0">
              <a:buNone/>
              <a:defRPr sz="1330"/>
            </a:lvl3pPr>
            <a:lvl4pPr marL="1821815" indent="0">
              <a:buNone/>
              <a:defRPr sz="1330"/>
            </a:lvl4pPr>
            <a:lvl5pPr marL="2429510" indent="0">
              <a:buNone/>
              <a:defRPr sz="1330"/>
            </a:lvl5pPr>
          </a:lstStyle>
          <a:p>
            <a:pPr algn="ctr"/>
            <a:r>
              <a:rPr lang="en-US" dirty="0">
                <a:solidFill>
                  <a:schemeClr val="bg1"/>
                </a:solidFill>
                <a:latin typeface="Lato Bold"/>
                <a:cs typeface="Lato Bold"/>
              </a:rPr>
              <a:t>Number</a:t>
            </a:r>
            <a:endParaRPr lang="en-US" dirty="0">
              <a:solidFill>
                <a:schemeClr val="bg1"/>
              </a:solidFill>
              <a:latin typeface="Lato Bold"/>
              <a:cs typeface="Lato Bold"/>
            </a:endParaRPr>
          </a:p>
        </p:txBody>
      </p:sp>
      <p:sp>
        <p:nvSpPr>
          <p:cNvPr id="24" name="Content Placeholder 21"/>
          <p:cNvSpPr>
            <a:spLocks noGrp="1"/>
          </p:cNvSpPr>
          <p:nvPr>
            <p:ph sz="quarter" idx="15" hasCustomPrompt="1"/>
          </p:nvPr>
        </p:nvSpPr>
        <p:spPr>
          <a:xfrm>
            <a:off x="4767444" y="4243966"/>
            <a:ext cx="2677287" cy="446617"/>
          </a:xfrm>
          <a:prstGeom prst="rect">
            <a:avLst/>
          </a:prstGeom>
        </p:spPr>
        <p:txBody>
          <a:bodyPr/>
          <a:lstStyle>
            <a:lvl1pPr marL="0" indent="0">
              <a:buNone/>
              <a:defRPr sz="1200" baseline="0">
                <a:solidFill>
                  <a:schemeClr val="bg1">
                    <a:lumMod val="50000"/>
                  </a:schemeClr>
                </a:solidFill>
              </a:defRPr>
            </a:lvl1pPr>
            <a:lvl2pPr marL="607060" indent="0">
              <a:buNone/>
              <a:defRPr sz="1330"/>
            </a:lvl2pPr>
            <a:lvl3pPr marL="1214755" indent="0">
              <a:buNone/>
              <a:defRPr sz="1330"/>
            </a:lvl3pPr>
            <a:lvl4pPr marL="1821815" indent="0">
              <a:buNone/>
              <a:defRPr sz="1330"/>
            </a:lvl4pPr>
            <a:lvl5pPr marL="2429510" indent="0">
              <a:buNone/>
              <a:defRPr sz="1330"/>
            </a:lvl5pPr>
          </a:lstStyle>
          <a:p>
            <a:pPr algn="ctr"/>
            <a:r>
              <a:rPr lang="en-US" b="1" dirty="0"/>
              <a:t>Address</a:t>
            </a:r>
            <a:endParaRPr lang="en-US" dirty="0"/>
          </a:p>
        </p:txBody>
      </p:sp>
      <p:grpSp>
        <p:nvGrpSpPr>
          <p:cNvPr id="15" name="Group 14"/>
          <p:cNvGrpSpPr/>
          <p:nvPr userDrawn="1"/>
        </p:nvGrpSpPr>
        <p:grpSpPr>
          <a:xfrm>
            <a:off x="5017787" y="3487257"/>
            <a:ext cx="2176600" cy="638043"/>
            <a:chOff x="5043597" y="3487257"/>
            <a:chExt cx="2176600" cy="638043"/>
          </a:xfrm>
        </p:grpSpPr>
        <p:cxnSp>
          <p:nvCxnSpPr>
            <p:cNvPr id="10" name="Straight Connector 9"/>
            <p:cNvCxnSpPr/>
            <p:nvPr userDrawn="1"/>
          </p:nvCxnSpPr>
          <p:spPr>
            <a:xfrm>
              <a:off x="5640756" y="3606829"/>
              <a:ext cx="0" cy="383821"/>
            </a:xfrm>
            <a:prstGeom prst="line">
              <a:avLst/>
            </a:prstGeom>
            <a:ln w="9525" cmpd="sng">
              <a:solidFill>
                <a:schemeClr val="accent3">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521287" y="3606829"/>
              <a:ext cx="0" cy="383821"/>
            </a:xfrm>
            <a:prstGeom prst="line">
              <a:avLst/>
            </a:prstGeom>
            <a:ln w="9525" cmpd="sng">
              <a:solidFill>
                <a:schemeClr val="accent3">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25" name="Picture 24">
              <a:hlinkClick r:id="rId3"/>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043597" y="3610539"/>
              <a:ext cx="430233" cy="430233"/>
            </a:xfrm>
            <a:prstGeom prst="rect">
              <a:avLst/>
            </a:prstGeom>
          </p:spPr>
        </p:pic>
        <p:pic>
          <p:nvPicPr>
            <p:cNvPr id="26" name="Picture 25">
              <a:hlinkClick r:id="rId5"/>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92800" y="3611911"/>
              <a:ext cx="406400" cy="406400"/>
            </a:xfrm>
            <a:prstGeom prst="rect">
              <a:avLst/>
            </a:prstGeom>
          </p:spPr>
        </p:pic>
        <p:pic>
          <p:nvPicPr>
            <p:cNvPr id="27" name="Picture 26">
              <a:hlinkClick r:id="rId7"/>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582154" y="3487257"/>
              <a:ext cx="638043" cy="638043"/>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40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600"/>
                                        <p:tgtEl>
                                          <p:spTgt spid="20">
                                            <p:txEl>
                                              <p:pRg st="0" end="0"/>
                                            </p:txEl>
                                          </p:spTgt>
                                        </p:tgtEl>
                                      </p:cBhvr>
                                    </p:animEffect>
                                    <p:anim calcmode="lin" valueType="num">
                                      <p:cBhvr>
                                        <p:cTn id="8" dur="6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9" dur="540" decel="100000" fill="hold"/>
                                        <p:tgtEl>
                                          <p:spTgt spid="20">
                                            <p:txEl>
                                              <p:pRg st="0" end="0"/>
                                            </p:txEl>
                                          </p:spTgt>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20">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37" presetClass="entr" presetSubtype="0" fill="hold" nodeType="withEffect">
                  <p:stCondLst>
                    <p:cond delay="300"/>
                  </p:stCondLst>
                  <p:childTnLst>
                    <p:set>
                      <p:cBhvr>
                        <p:cTn dur="1" fill="hold">
                          <p:stCondLst>
                            <p:cond delay="0"/>
                          </p:stCondLst>
                        </p:cTn>
                        <p:tgtEl>
                          <p:spTgt spid="20"/>
                        </p:tgtEl>
                        <p:attrNameLst>
                          <p:attrName>style.visibility</p:attrName>
                        </p:attrNameLst>
                      </p:cBhvr>
                      <p:to>
                        <p:strVal val="visible"/>
                      </p:to>
                    </p:set>
                    <p:animEffect transition="in" filter="fade">
                      <p:cBhvr>
                        <p:cTn dur="600"/>
                        <p:tgtEl>
                          <p:spTgt spid="20"/>
                        </p:tgtEl>
                      </p:cBhvr>
                    </p:animEffect>
                    <p:anim calcmode="lin" valueType="num">
                      <p:cBhvr>
                        <p:cTn dur="600" fill="hold"/>
                        <p:tgtEl>
                          <p:spTgt spid="20"/>
                        </p:tgtEl>
                        <p:attrNameLst>
                          <p:attrName>ppt_x</p:attrName>
                        </p:attrNameLst>
                      </p:cBhvr>
                      <p:tavLst>
                        <p:tav tm="0">
                          <p:val>
                            <p:strVal val="#ppt_x"/>
                          </p:val>
                        </p:tav>
                        <p:tav tm="100000">
                          <p:val>
                            <p:strVal val="#ppt_x"/>
                          </p:val>
                        </p:tav>
                      </p:tavLst>
                    </p:anim>
                    <p:anim calcmode="lin" valueType="num">
                      <p:cBhvr>
                        <p:cTn dur="540" decel="100000" fill="hold"/>
                        <p:tgtEl>
                          <p:spTgt spid="2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20"/>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Rectangle 1"/>
          <p:cNvSpPr/>
          <p:nvPr userDrawn="1"/>
        </p:nvSpPr>
        <p:spPr>
          <a:xfrm>
            <a:off x="2" y="29729"/>
            <a:ext cx="1219517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p:cNvSpPr txBox="1"/>
          <p:nvPr userDrawn="1"/>
        </p:nvSpPr>
        <p:spPr>
          <a:xfrm>
            <a:off x="838200" y="727975"/>
            <a:ext cx="10515600" cy="3587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kern="1200">
                <a:solidFill>
                  <a:schemeClr val="tx1"/>
                </a:solidFill>
                <a:latin typeface="Corbel" panose="020B0503020204020204" pitchFamily="34" charset="0"/>
                <a:ea typeface="+mj-ea"/>
                <a:cs typeface="+mj-cs"/>
              </a:defRPr>
            </a:lvl1pPr>
          </a:lstStyle>
          <a:p>
            <a:endParaRPr lang="en-US" sz="1600" dirty="0">
              <a:solidFill>
                <a:schemeClr val="bg1"/>
              </a:solidFill>
            </a:endParaRPr>
          </a:p>
        </p:txBody>
      </p:sp>
      <p:pic>
        <p:nvPicPr>
          <p:cNvPr id="9" name="Picture 8"/>
          <p:cNvPicPr>
            <a:picLocks noChangeAspect="1"/>
          </p:cNvPicPr>
          <p:nvPr userDrawn="1"/>
        </p:nvPicPr>
        <p:blipFill>
          <a:blip r:embed="rId2"/>
          <a:stretch>
            <a:fillRect/>
          </a:stretch>
        </p:blipFill>
        <p:spPr>
          <a:xfrm>
            <a:off x="2" y="6311901"/>
            <a:ext cx="11353799" cy="546098"/>
          </a:xfrm>
          <a:prstGeom prst="rect">
            <a:avLst/>
          </a:prstGeom>
        </p:spPr>
      </p:pic>
      <p:sp>
        <p:nvSpPr>
          <p:cNvPr id="13" name="Slide Number Placeholder 15"/>
          <p:cNvSpPr>
            <a:spLocks noGrp="1"/>
          </p:cNvSpPr>
          <p:nvPr>
            <p:ph type="sldNum" sz="quarter" idx="4"/>
          </p:nvPr>
        </p:nvSpPr>
        <p:spPr>
          <a:xfrm>
            <a:off x="8610599" y="6401860"/>
            <a:ext cx="2743201" cy="366182"/>
          </a:xfrm>
          <a:prstGeom prst="rect">
            <a:avLst/>
          </a:prstGeom>
        </p:spPr>
        <p:txBody>
          <a:bodyPr vert="horz" lIns="91440" tIns="45720" rIns="91440" bIns="45720" rtlCol="0" anchor="ctr"/>
          <a:lstStyle>
            <a:lvl1pPr algn="r">
              <a:defRPr sz="1330">
                <a:solidFill>
                  <a:schemeClr val="bg1"/>
                </a:solidFill>
              </a:defRPr>
            </a:lvl1pPr>
          </a:lstStyle>
          <a:p>
            <a:fld id="{1755F6D2-49A6-E64A-811B-3E9DE07970BF}" type="slidenum">
              <a:rPr lang="en-US" smtClean="0"/>
            </a:fld>
            <a:endParaRPr lang="en-US" dirty="0"/>
          </a:p>
        </p:txBody>
      </p:sp>
      <p:sp>
        <p:nvSpPr>
          <p:cNvPr id="8" name="Text Placeholder 3"/>
          <p:cNvSpPr>
            <a:spLocks noGrp="1"/>
          </p:cNvSpPr>
          <p:nvPr>
            <p:ph type="body" sz="quarter" idx="15" hasCustomPrompt="1"/>
          </p:nvPr>
        </p:nvSpPr>
        <p:spPr>
          <a:xfrm>
            <a:off x="611189" y="204949"/>
            <a:ext cx="10958702" cy="353459"/>
          </a:xfrm>
          <a:prstGeom prst="rect">
            <a:avLst/>
          </a:prstGeom>
        </p:spPr>
        <p:txBody>
          <a:bodyPr/>
          <a:lstStyle>
            <a:lvl1pPr marL="0" indent="0" algn="ctr">
              <a:buNone/>
              <a:defRPr sz="3200" cap="none" baseline="0">
                <a:solidFill>
                  <a:srgbClr val="B51E6A"/>
                </a:solidFill>
                <a:latin typeface="Calibri" panose="020F0502020204030204" pitchFamily="34" charset="0"/>
                <a:cs typeface="Calibri" panose="020F0502020204030204" pitchFamily="34" charset="0"/>
              </a:defRPr>
            </a:lvl1pPr>
          </a:lstStyle>
          <a:p>
            <a:r>
              <a:rPr lang="en-US" dirty="0"/>
              <a:t>TITLE</a:t>
            </a:r>
            <a:endParaRPr lang="en-US" dirty="0"/>
          </a:p>
        </p:txBody>
      </p:sp>
      <p:cxnSp>
        <p:nvCxnSpPr>
          <p:cNvPr id="10" name="Straight Connector 9"/>
          <p:cNvCxnSpPr/>
          <p:nvPr userDrawn="1"/>
        </p:nvCxnSpPr>
        <p:spPr>
          <a:xfrm>
            <a:off x="4549058" y="629379"/>
            <a:ext cx="2949678" cy="0"/>
          </a:xfrm>
          <a:prstGeom prst="line">
            <a:avLst/>
          </a:prstGeom>
          <a:ln>
            <a:solidFill>
              <a:srgbClr val="C8262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latin typeface="Arial" panose="020B0604020202020204"/>
                <a:cs typeface="Arial" panose="020B0604020202020204"/>
              </a:defRPr>
            </a:lvl1pPr>
          </a:lstStyle>
          <a:p>
            <a:r>
              <a:rPr lang="en-US" dirty="0"/>
              <a:t>Click to edit Master title style</a:t>
            </a:r>
            <a:endParaRPr lang="en-US" dirty="0"/>
          </a:p>
        </p:txBody>
      </p:sp>
      <p:sp>
        <p:nvSpPr>
          <p:cNvPr id="3" name="Subtitle 2"/>
          <p:cNvSpPr>
            <a:spLocks noGrp="1"/>
          </p:cNvSpPr>
          <p:nvPr>
            <p:ph type="subTitle" idx="1"/>
          </p:nvPr>
        </p:nvSpPr>
        <p:spPr>
          <a:xfrm>
            <a:off x="917045" y="3585288"/>
            <a:ext cx="8534400" cy="2332712"/>
          </a:xfrm>
        </p:spPr>
        <p:txBody>
          <a:bodyPr/>
          <a:lstStyle>
            <a:lvl1pPr marL="0" indent="0" algn="l">
              <a:buNone/>
              <a:defRPr sz="3200" b="1">
                <a:solidFill>
                  <a:srgbClr val="FAA634"/>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dirty="0"/>
              <a:t>Click to edit Master subtitle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0"/>
            <a:ext cx="12192000" cy="6858000"/>
          </a:xfrm>
          <a:prstGeom prst="rect">
            <a:avLst/>
          </a:prstGeom>
        </p:spPr>
      </p:pic>
      <p:sp>
        <p:nvSpPr>
          <p:cNvPr id="8" name="Slide Number Placeholder 7"/>
          <p:cNvSpPr>
            <a:spLocks noGrp="1"/>
          </p:cNvSpPr>
          <p:nvPr>
            <p:ph type="sldNum" sz="quarter" idx="15"/>
          </p:nvPr>
        </p:nvSpPr>
        <p:spPr/>
        <p:txBody>
          <a:bodyPr/>
          <a:lstStyle/>
          <a:p>
            <a:fld id="{1755F6D2-49A6-E64A-811B-3E9DE07970BF}" type="slidenum">
              <a:rPr lang="en-US" smtClean="0"/>
            </a:fld>
            <a:endParaRPr lang="en-US" dirty="0"/>
          </a:p>
        </p:txBody>
      </p:sp>
      <p:cxnSp>
        <p:nvCxnSpPr>
          <p:cNvPr id="21" name="Straight Connector 20"/>
          <p:cNvCxnSpPr/>
          <p:nvPr userDrawn="1"/>
        </p:nvCxnSpPr>
        <p:spPr>
          <a:xfrm>
            <a:off x="2827868" y="2517996"/>
            <a:ext cx="3536357"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2827867" y="2127938"/>
            <a:ext cx="0" cy="2822016"/>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23" name="Content Placeholder 4"/>
          <p:cNvSpPr>
            <a:spLocks noGrp="1"/>
          </p:cNvSpPr>
          <p:nvPr>
            <p:ph sz="quarter" idx="12" hasCustomPrompt="1"/>
          </p:nvPr>
        </p:nvSpPr>
        <p:spPr>
          <a:xfrm>
            <a:off x="2951693" y="2124136"/>
            <a:ext cx="3647017" cy="365500"/>
          </a:xfrm>
          <a:prstGeom prst="rect">
            <a:avLst/>
          </a:prstGeom>
        </p:spPr>
        <p:txBody>
          <a:bodyPr/>
          <a:lstStyle>
            <a:lvl1pPr marL="0" marR="0" indent="0" algn="l" defTabSz="1214755" rtl="0" eaLnBrk="1" fontAlgn="auto" latinLnBrk="0" hangingPunct="1">
              <a:lnSpc>
                <a:spcPct val="100000"/>
              </a:lnSpc>
              <a:spcBef>
                <a:spcPts val="1330"/>
              </a:spcBef>
              <a:spcAft>
                <a:spcPts val="0"/>
              </a:spcAft>
              <a:buClrTx/>
              <a:buSzTx/>
              <a:buFont typeface="Arial" panose="020B0604020202020204" pitchFamily="34" charset="0"/>
              <a:buNone/>
              <a:defRPr sz="2100" b="1" cap="all" baseline="0">
                <a:solidFill>
                  <a:schemeClr val="bg1"/>
                </a:solidFill>
              </a:defRPr>
            </a:lvl1pPr>
            <a:lvl2pPr marL="607060" indent="0">
              <a:buNone/>
              <a:defRPr sz="1195"/>
            </a:lvl2pPr>
            <a:lvl3pPr marL="1214755" indent="0">
              <a:buNone/>
              <a:defRPr sz="1195"/>
            </a:lvl3pPr>
            <a:lvl4pPr marL="1821815" indent="0">
              <a:buNone/>
              <a:defRPr sz="1195"/>
            </a:lvl4pPr>
            <a:lvl5pPr marL="2429510" indent="0">
              <a:buNone/>
              <a:defRPr sz="1195"/>
            </a:lvl5pPr>
          </a:lstStyle>
          <a:p>
            <a:pPr lvl="0"/>
            <a:r>
              <a:rPr lang="en-US" dirty="0"/>
              <a:t>SUBHEADLINE</a:t>
            </a:r>
            <a:endParaRPr lang="en-US" dirty="0"/>
          </a:p>
        </p:txBody>
      </p:sp>
      <p:sp>
        <p:nvSpPr>
          <p:cNvPr id="4" name="Content Placeholder 3"/>
          <p:cNvSpPr>
            <a:spLocks noGrp="1"/>
          </p:cNvSpPr>
          <p:nvPr>
            <p:ph sz="quarter" idx="16" hasCustomPrompt="1"/>
          </p:nvPr>
        </p:nvSpPr>
        <p:spPr>
          <a:xfrm>
            <a:off x="2951163" y="2671763"/>
            <a:ext cx="3648075" cy="2278062"/>
          </a:xfrm>
          <a:prstGeom prst="rect">
            <a:avLst/>
          </a:prstGeom>
        </p:spPr>
        <p:txBody>
          <a:bodyPr/>
          <a:lstStyle>
            <a:lvl1pPr marL="0" marR="0" indent="0" algn="l" defTabSz="1214755" rtl="0" eaLnBrk="1" fontAlgn="auto" latinLnBrk="0" hangingPunct="1">
              <a:lnSpc>
                <a:spcPct val="90000"/>
              </a:lnSpc>
              <a:spcBef>
                <a:spcPts val="1330"/>
              </a:spcBef>
              <a:spcAft>
                <a:spcPts val="0"/>
              </a:spcAft>
              <a:buClrTx/>
              <a:buSzTx/>
              <a:buFont typeface="Arial" panose="020B0604020202020204" pitchFamily="34" charset="0"/>
              <a:buNone/>
              <a:defRPr sz="1400" cap="all" baseline="0">
                <a:solidFill>
                  <a:schemeClr val="bg1"/>
                </a:solidFill>
              </a:defRPr>
            </a:lvl1pPr>
            <a:lvl2pPr marL="607060" indent="0">
              <a:buNone/>
              <a:defRPr sz="1400"/>
            </a:lvl2pPr>
            <a:lvl3pPr marL="1214755" indent="0">
              <a:buNone/>
              <a:defRPr sz="1400"/>
            </a:lvl3pPr>
            <a:lvl4pPr marL="1821815" indent="0">
              <a:buNone/>
              <a:defRPr sz="1400"/>
            </a:lvl4pPr>
            <a:lvl5pPr marL="2429510" indent="0">
              <a:buNone/>
              <a:defRPr sz="1400"/>
            </a:lvl5pPr>
          </a:lstStyle>
          <a:p>
            <a:pPr marL="0" marR="0" lvl="0" indent="0" algn="l" defTabSz="1214755" rtl="0" eaLnBrk="1" fontAlgn="auto" latinLnBrk="0" hangingPunct="1">
              <a:lnSpc>
                <a:spcPct val="90000"/>
              </a:lnSpc>
              <a:spcBef>
                <a:spcPts val="1330"/>
              </a:spcBef>
              <a:spcAft>
                <a:spcPts val="0"/>
              </a:spcAft>
              <a:buClrTx/>
              <a:buSzTx/>
              <a:buFont typeface="Arial" panose="020B0604020202020204" pitchFamily="34" charset="0"/>
              <a:buNone/>
              <a:defRPr/>
            </a:pPr>
            <a:r>
              <a:rPr lang="en-US" dirty="0"/>
              <a:t>Dummy Copy Dummy Copy Dummy Copy Dummy Copy Dummy Copy Dummy Copy Dummy Copy Dummy Copy Dummy Copy Dummy Copy Dummy Copy Dummy Copy Dummy Copy Dummy Copy Dummy Copy Dummy Copy Dummy Copy Dummy Copy Dummy Copy Dummy Copy Dummy Copy</a:t>
            </a:r>
            <a:endParaRPr lang="en-US" dirty="0"/>
          </a:p>
          <a:p>
            <a:pPr marL="0" marR="0" lvl="0" indent="0" algn="l" defTabSz="1214755" rtl="0" eaLnBrk="1" fontAlgn="auto" latinLnBrk="0" hangingPunct="1">
              <a:lnSpc>
                <a:spcPct val="90000"/>
              </a:lnSpc>
              <a:spcBef>
                <a:spcPts val="1330"/>
              </a:spcBef>
              <a:spcAft>
                <a:spcPts val="0"/>
              </a:spcAft>
              <a:buClrTx/>
              <a:buSzTx/>
              <a:buFont typeface="Arial" panose="020B0604020202020204" pitchFamily="34" charset="0"/>
              <a:buNone/>
              <a:defRPr/>
            </a:pPr>
            <a:r>
              <a:rPr lang="en-US" dirty="0"/>
              <a:t>Dummy Copy Dummy Copy Dummy Copy Dummy Copy Dummy Copy Dummy Copy Dummy Copy</a:t>
            </a:r>
            <a:endParaRPr lang="en-US" dirty="0"/>
          </a:p>
          <a:p>
            <a:pPr marL="0" marR="0" lvl="0" indent="0" algn="l" defTabSz="1214755" rtl="0" eaLnBrk="1" fontAlgn="auto" latinLnBrk="0" hangingPunct="1">
              <a:lnSpc>
                <a:spcPct val="90000"/>
              </a:lnSpc>
              <a:spcBef>
                <a:spcPts val="1330"/>
              </a:spcBef>
              <a:spcAft>
                <a:spcPts val="0"/>
              </a:spcAft>
              <a:buClrTx/>
              <a:buSzTx/>
              <a:buFont typeface="Arial" panose="020B0604020202020204" pitchFamily="34" charset="0"/>
              <a:buNone/>
              <a:defRPr/>
            </a:pP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4" Type="http://schemas.openxmlformats.org/officeDocument/2006/relationships/theme" Target="../theme/theme2.xml"/><Relationship Id="rId13" Type="http://schemas.openxmlformats.org/officeDocument/2006/relationships/image" Target="../media/image6.png"/><Relationship Id="rId12" Type="http://schemas.openxmlformats.org/officeDocument/2006/relationships/slideLayout" Target="../slideLayouts/slideLayout20.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4" Type="http://schemas.openxmlformats.org/officeDocument/2006/relationships/theme" Target="../theme/theme3.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85"/>
          </a:p>
        </p:txBody>
      </p:sp>
      <p:sp>
        <p:nvSpPr>
          <p:cNvPr id="5" name="Rectangle 4"/>
          <p:cNvSpPr/>
          <p:nvPr userDrawn="1"/>
        </p:nvSpPr>
        <p:spPr>
          <a:xfrm>
            <a:off x="0" y="0"/>
            <a:ext cx="12192000" cy="6858000"/>
          </a:xfrm>
          <a:prstGeom prst="rect">
            <a:avLst/>
          </a:prstGeom>
          <a:gradFill flip="none" rotWithShape="1">
            <a:gsLst>
              <a:gs pos="0">
                <a:srgbClr val="FF0000">
                  <a:alpha val="80000"/>
                </a:srgbClr>
              </a:gs>
              <a:gs pos="100000">
                <a:srgbClr val="0000FF">
                  <a:alpha val="30000"/>
                </a:srgbClr>
              </a:gs>
            </a:gsLst>
            <a:path path="rect">
              <a:fillToRect t="100000" r="100000"/>
            </a:path>
            <a:tileRect l="-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85"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hf hdr="0" ftr="0"/>
  <p:txStyles>
    <p:titleStyle>
      <a:lvl1pPr algn="ctr" defTabSz="607060" rtl="0" eaLnBrk="1" latinLnBrk="0" hangingPunct="1">
        <a:spcBef>
          <a:spcPct val="0"/>
        </a:spcBef>
        <a:buNone/>
        <a:defRPr sz="5845" kern="1200">
          <a:solidFill>
            <a:schemeClr val="tx1"/>
          </a:solidFill>
          <a:latin typeface="+mj-lt"/>
          <a:ea typeface="+mj-ea"/>
          <a:cs typeface="+mj-cs"/>
        </a:defRPr>
      </a:lvl1pPr>
    </p:titleStyle>
    <p:bodyStyle>
      <a:lvl1pPr marL="455295" indent="-455295" algn="l" defTabSz="607060" rtl="0" eaLnBrk="1" latinLnBrk="0" hangingPunct="1">
        <a:spcBef>
          <a:spcPct val="20000"/>
        </a:spcBef>
        <a:buFont typeface="Arial" panose="020B0604020202020204"/>
        <a:buChar char="•"/>
        <a:defRPr sz="4250" kern="1200">
          <a:solidFill>
            <a:schemeClr val="tx1"/>
          </a:solidFill>
          <a:latin typeface="+mn-lt"/>
          <a:ea typeface="+mn-ea"/>
          <a:cs typeface="+mn-cs"/>
        </a:defRPr>
      </a:lvl1pPr>
      <a:lvl2pPr marL="986790" indent="-379730" algn="l" defTabSz="607060" rtl="0" eaLnBrk="1" latinLnBrk="0" hangingPunct="1">
        <a:spcBef>
          <a:spcPct val="20000"/>
        </a:spcBef>
        <a:buFont typeface="Arial" panose="020B0604020202020204"/>
        <a:buChar char="–"/>
        <a:defRPr sz="3720" kern="1200">
          <a:solidFill>
            <a:schemeClr val="tx1"/>
          </a:solidFill>
          <a:latin typeface="+mn-lt"/>
          <a:ea typeface="+mn-ea"/>
          <a:cs typeface="+mn-cs"/>
        </a:defRPr>
      </a:lvl2pPr>
      <a:lvl3pPr marL="1518285" indent="-303530" algn="l" defTabSz="607060" rtl="0" eaLnBrk="1" latinLnBrk="0" hangingPunct="1">
        <a:spcBef>
          <a:spcPct val="20000"/>
        </a:spcBef>
        <a:buFont typeface="Arial" panose="020B0604020202020204"/>
        <a:buChar char="•"/>
        <a:defRPr sz="3190" kern="1200">
          <a:solidFill>
            <a:schemeClr val="tx1"/>
          </a:solidFill>
          <a:latin typeface="+mn-lt"/>
          <a:ea typeface="+mn-ea"/>
          <a:cs typeface="+mn-cs"/>
        </a:defRPr>
      </a:lvl3pPr>
      <a:lvl4pPr marL="2125980"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4pPr>
      <a:lvl5pPr marL="2733040"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5pPr>
      <a:lvl6pPr marL="3340735"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6pPr>
      <a:lvl7pPr marL="3947795"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7pPr>
      <a:lvl8pPr marL="4554855"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8pPr>
      <a:lvl9pPr marL="5162550"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9pPr>
    </p:bodyStyle>
    <p:otherStyle>
      <a:defPPr>
        <a:defRPr lang="en-US"/>
      </a:defPPr>
      <a:lvl1pPr marL="0" algn="l" defTabSz="607060" rtl="0" eaLnBrk="1" latinLnBrk="0" hangingPunct="1">
        <a:defRPr sz="2390" kern="1200">
          <a:solidFill>
            <a:schemeClr val="tx1"/>
          </a:solidFill>
          <a:latin typeface="+mn-lt"/>
          <a:ea typeface="+mn-ea"/>
          <a:cs typeface="+mn-cs"/>
        </a:defRPr>
      </a:lvl1pPr>
      <a:lvl2pPr marL="607060" algn="l" defTabSz="607060" rtl="0" eaLnBrk="1" latinLnBrk="0" hangingPunct="1">
        <a:defRPr sz="2390" kern="1200">
          <a:solidFill>
            <a:schemeClr val="tx1"/>
          </a:solidFill>
          <a:latin typeface="+mn-lt"/>
          <a:ea typeface="+mn-ea"/>
          <a:cs typeface="+mn-cs"/>
        </a:defRPr>
      </a:lvl2pPr>
      <a:lvl3pPr marL="1214755" algn="l" defTabSz="607060" rtl="0" eaLnBrk="1" latinLnBrk="0" hangingPunct="1">
        <a:defRPr sz="2390" kern="1200">
          <a:solidFill>
            <a:schemeClr val="tx1"/>
          </a:solidFill>
          <a:latin typeface="+mn-lt"/>
          <a:ea typeface="+mn-ea"/>
          <a:cs typeface="+mn-cs"/>
        </a:defRPr>
      </a:lvl3pPr>
      <a:lvl4pPr marL="1821815" algn="l" defTabSz="607060" rtl="0" eaLnBrk="1" latinLnBrk="0" hangingPunct="1">
        <a:defRPr sz="2390" kern="1200">
          <a:solidFill>
            <a:schemeClr val="tx1"/>
          </a:solidFill>
          <a:latin typeface="+mn-lt"/>
          <a:ea typeface="+mn-ea"/>
          <a:cs typeface="+mn-cs"/>
        </a:defRPr>
      </a:lvl4pPr>
      <a:lvl5pPr marL="2429510" algn="l" defTabSz="607060" rtl="0" eaLnBrk="1" latinLnBrk="0" hangingPunct="1">
        <a:defRPr sz="2390" kern="1200">
          <a:solidFill>
            <a:schemeClr val="tx1"/>
          </a:solidFill>
          <a:latin typeface="+mn-lt"/>
          <a:ea typeface="+mn-ea"/>
          <a:cs typeface="+mn-cs"/>
        </a:defRPr>
      </a:lvl5pPr>
      <a:lvl6pPr marL="3036570" algn="l" defTabSz="607060" rtl="0" eaLnBrk="1" latinLnBrk="0" hangingPunct="1">
        <a:defRPr sz="2390" kern="1200">
          <a:solidFill>
            <a:schemeClr val="tx1"/>
          </a:solidFill>
          <a:latin typeface="+mn-lt"/>
          <a:ea typeface="+mn-ea"/>
          <a:cs typeface="+mn-cs"/>
        </a:defRPr>
      </a:lvl6pPr>
      <a:lvl7pPr marL="3644265" algn="l" defTabSz="607060" rtl="0" eaLnBrk="1" latinLnBrk="0" hangingPunct="1">
        <a:defRPr sz="2390" kern="1200">
          <a:solidFill>
            <a:schemeClr val="tx1"/>
          </a:solidFill>
          <a:latin typeface="+mn-lt"/>
          <a:ea typeface="+mn-ea"/>
          <a:cs typeface="+mn-cs"/>
        </a:defRPr>
      </a:lvl7pPr>
      <a:lvl8pPr marL="4251325" algn="l" defTabSz="607060" rtl="0" eaLnBrk="1" latinLnBrk="0" hangingPunct="1">
        <a:defRPr sz="2390" kern="1200">
          <a:solidFill>
            <a:schemeClr val="tx1"/>
          </a:solidFill>
          <a:latin typeface="+mn-lt"/>
          <a:ea typeface="+mn-ea"/>
          <a:cs typeface="+mn-cs"/>
        </a:defRPr>
      </a:lvl8pPr>
      <a:lvl9pPr marL="4859020" algn="l" defTabSz="607060" rtl="0" eaLnBrk="1" latinLnBrk="0" hangingPunct="1">
        <a:defRPr sz="239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3"/>
          <a:stretch>
            <a:fillRect/>
          </a:stretch>
        </p:blipFill>
        <p:spPr>
          <a:xfrm>
            <a:off x="2" y="6311901"/>
            <a:ext cx="11353799" cy="546098"/>
          </a:xfrm>
          <a:prstGeom prst="rect">
            <a:avLst/>
          </a:prstGeom>
        </p:spPr>
      </p:pic>
      <p:sp>
        <p:nvSpPr>
          <p:cNvPr id="15" name="Title Placeholder 14"/>
          <p:cNvSpPr>
            <a:spLocks noGrp="1"/>
          </p:cNvSpPr>
          <p:nvPr>
            <p:ph type="title"/>
          </p:nvPr>
        </p:nvSpPr>
        <p:spPr>
          <a:xfrm>
            <a:off x="838200" y="366184"/>
            <a:ext cx="10515600" cy="1325034"/>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16" name="Slide Number Placeholder 15"/>
          <p:cNvSpPr>
            <a:spLocks noGrp="1"/>
          </p:cNvSpPr>
          <p:nvPr>
            <p:ph type="sldNum" sz="quarter" idx="4"/>
          </p:nvPr>
        </p:nvSpPr>
        <p:spPr>
          <a:xfrm>
            <a:off x="8610599" y="6401860"/>
            <a:ext cx="2743201" cy="366182"/>
          </a:xfrm>
          <a:prstGeom prst="rect">
            <a:avLst/>
          </a:prstGeom>
        </p:spPr>
        <p:txBody>
          <a:bodyPr vert="horz" lIns="91440" tIns="45720" rIns="91440" bIns="45720" rtlCol="0" anchor="ctr"/>
          <a:lstStyle>
            <a:lvl1pPr algn="r">
              <a:defRPr sz="1330">
                <a:solidFill>
                  <a:schemeClr val="bg1"/>
                </a:solidFill>
              </a:defRPr>
            </a:lvl1pPr>
          </a:lstStyle>
          <a:p>
            <a:fld id="{1755F6D2-49A6-E64A-811B-3E9DE07970BF}"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hdr="0" ftr="0"/>
  <p:txStyles>
    <p:titleStyle>
      <a:lvl1pPr algn="l" defTabSz="1214755" rtl="0" eaLnBrk="1" latinLnBrk="0" hangingPunct="1">
        <a:lnSpc>
          <a:spcPct val="90000"/>
        </a:lnSpc>
        <a:spcBef>
          <a:spcPct val="0"/>
        </a:spcBef>
        <a:buNone/>
        <a:defRPr sz="5845" kern="1200">
          <a:solidFill>
            <a:schemeClr val="tx1"/>
          </a:solidFill>
          <a:latin typeface="+mj-lt"/>
          <a:ea typeface="+mj-ea"/>
          <a:cs typeface="+mj-cs"/>
        </a:defRPr>
      </a:lvl1pPr>
    </p:titleStyle>
    <p:bodyStyle>
      <a:lvl1pPr marL="303530" indent="-303530" algn="l" defTabSz="1214755" rtl="0" eaLnBrk="1" latinLnBrk="0" hangingPunct="1">
        <a:lnSpc>
          <a:spcPct val="90000"/>
        </a:lnSpc>
        <a:spcBef>
          <a:spcPts val="1330"/>
        </a:spcBef>
        <a:buFont typeface="Arial" panose="020B0604020202020204" pitchFamily="34" charset="0"/>
        <a:buChar char="•"/>
        <a:defRPr sz="3720" kern="1200">
          <a:solidFill>
            <a:schemeClr val="tx1"/>
          </a:solidFill>
          <a:latin typeface="+mn-lt"/>
          <a:ea typeface="+mn-ea"/>
          <a:cs typeface="+mn-cs"/>
        </a:defRPr>
      </a:lvl1pPr>
      <a:lvl2pPr marL="911225" indent="-303530" algn="l" defTabSz="1214755" rtl="0" eaLnBrk="1" latinLnBrk="0" hangingPunct="1">
        <a:lnSpc>
          <a:spcPct val="90000"/>
        </a:lnSpc>
        <a:spcBef>
          <a:spcPts val="665"/>
        </a:spcBef>
        <a:buFont typeface="Arial" panose="020B0604020202020204" pitchFamily="34" charset="0"/>
        <a:buChar char="•"/>
        <a:defRPr sz="3190" kern="1200">
          <a:solidFill>
            <a:schemeClr val="tx1"/>
          </a:solidFill>
          <a:latin typeface="+mn-lt"/>
          <a:ea typeface="+mn-ea"/>
          <a:cs typeface="+mn-cs"/>
        </a:defRPr>
      </a:lvl2pPr>
      <a:lvl3pPr marL="1518285" indent="-303530" algn="l" defTabSz="1214755" rtl="0" eaLnBrk="1" latinLnBrk="0" hangingPunct="1">
        <a:lnSpc>
          <a:spcPct val="90000"/>
        </a:lnSpc>
        <a:spcBef>
          <a:spcPts val="665"/>
        </a:spcBef>
        <a:buFont typeface="Arial" panose="020B0604020202020204" pitchFamily="34" charset="0"/>
        <a:buChar char="•"/>
        <a:defRPr sz="2655" kern="1200">
          <a:solidFill>
            <a:schemeClr val="tx1"/>
          </a:solidFill>
          <a:latin typeface="+mn-lt"/>
          <a:ea typeface="+mn-ea"/>
          <a:cs typeface="+mn-cs"/>
        </a:defRPr>
      </a:lvl3pPr>
      <a:lvl4pPr marL="2125980" indent="-303530" algn="l" defTabSz="1214755" rtl="0" eaLnBrk="1" latinLnBrk="0" hangingPunct="1">
        <a:lnSpc>
          <a:spcPct val="90000"/>
        </a:lnSpc>
        <a:spcBef>
          <a:spcPts val="665"/>
        </a:spcBef>
        <a:buFont typeface="Arial" panose="020B0604020202020204" pitchFamily="34" charset="0"/>
        <a:buChar char="•"/>
        <a:defRPr sz="2390" kern="1200">
          <a:solidFill>
            <a:schemeClr val="tx1"/>
          </a:solidFill>
          <a:latin typeface="+mn-lt"/>
          <a:ea typeface="+mn-ea"/>
          <a:cs typeface="+mn-cs"/>
        </a:defRPr>
      </a:lvl4pPr>
      <a:lvl5pPr marL="2733040" indent="-303530" algn="l" defTabSz="1214755" rtl="0" eaLnBrk="1" latinLnBrk="0" hangingPunct="1">
        <a:lnSpc>
          <a:spcPct val="90000"/>
        </a:lnSpc>
        <a:spcBef>
          <a:spcPts val="665"/>
        </a:spcBef>
        <a:buFont typeface="Arial" panose="020B0604020202020204" pitchFamily="34" charset="0"/>
        <a:buChar char="•"/>
        <a:defRPr sz="2390" kern="1200">
          <a:solidFill>
            <a:schemeClr val="tx1"/>
          </a:solidFill>
          <a:latin typeface="+mn-lt"/>
          <a:ea typeface="+mn-ea"/>
          <a:cs typeface="+mn-cs"/>
        </a:defRPr>
      </a:lvl5pPr>
      <a:lvl6pPr marL="3340735" indent="-303530" algn="l" defTabSz="1214755" rtl="0" eaLnBrk="1" latinLnBrk="0" hangingPunct="1">
        <a:lnSpc>
          <a:spcPct val="90000"/>
        </a:lnSpc>
        <a:spcBef>
          <a:spcPts val="665"/>
        </a:spcBef>
        <a:buFont typeface="Arial" panose="020B0604020202020204" pitchFamily="34" charset="0"/>
        <a:buChar char="•"/>
        <a:defRPr sz="2390" kern="1200">
          <a:solidFill>
            <a:schemeClr val="tx1"/>
          </a:solidFill>
          <a:latin typeface="+mn-lt"/>
          <a:ea typeface="+mn-ea"/>
          <a:cs typeface="+mn-cs"/>
        </a:defRPr>
      </a:lvl6pPr>
      <a:lvl7pPr marL="3947795" indent="-303530" algn="l" defTabSz="1214755" rtl="0" eaLnBrk="1" latinLnBrk="0" hangingPunct="1">
        <a:lnSpc>
          <a:spcPct val="90000"/>
        </a:lnSpc>
        <a:spcBef>
          <a:spcPts val="665"/>
        </a:spcBef>
        <a:buFont typeface="Arial" panose="020B0604020202020204" pitchFamily="34" charset="0"/>
        <a:buChar char="•"/>
        <a:defRPr sz="2390" kern="1200">
          <a:solidFill>
            <a:schemeClr val="tx1"/>
          </a:solidFill>
          <a:latin typeface="+mn-lt"/>
          <a:ea typeface="+mn-ea"/>
          <a:cs typeface="+mn-cs"/>
        </a:defRPr>
      </a:lvl7pPr>
      <a:lvl8pPr marL="4554855" indent="-303530" algn="l" defTabSz="1214755" rtl="0" eaLnBrk="1" latinLnBrk="0" hangingPunct="1">
        <a:lnSpc>
          <a:spcPct val="90000"/>
        </a:lnSpc>
        <a:spcBef>
          <a:spcPts val="665"/>
        </a:spcBef>
        <a:buFont typeface="Arial" panose="020B0604020202020204" pitchFamily="34" charset="0"/>
        <a:buChar char="•"/>
        <a:defRPr sz="2390" kern="1200">
          <a:solidFill>
            <a:schemeClr val="tx1"/>
          </a:solidFill>
          <a:latin typeface="+mn-lt"/>
          <a:ea typeface="+mn-ea"/>
          <a:cs typeface="+mn-cs"/>
        </a:defRPr>
      </a:lvl8pPr>
      <a:lvl9pPr marL="5162550" indent="-303530" algn="l" defTabSz="1214755" rtl="0" eaLnBrk="1" latinLnBrk="0" hangingPunct="1">
        <a:lnSpc>
          <a:spcPct val="90000"/>
        </a:lnSpc>
        <a:spcBef>
          <a:spcPts val="665"/>
        </a:spcBef>
        <a:buFont typeface="Arial" panose="020B0604020202020204" pitchFamily="34" charset="0"/>
        <a:buChar char="•"/>
        <a:defRPr sz="2390" kern="1200">
          <a:solidFill>
            <a:schemeClr val="tx1"/>
          </a:solidFill>
          <a:latin typeface="+mn-lt"/>
          <a:ea typeface="+mn-ea"/>
          <a:cs typeface="+mn-cs"/>
        </a:defRPr>
      </a:lvl9pPr>
    </p:bodyStyle>
    <p:otherStyle>
      <a:defPPr>
        <a:defRPr lang="en-US"/>
      </a:defPPr>
      <a:lvl1pPr marL="0" algn="l" defTabSz="1214755" rtl="0" eaLnBrk="1" latinLnBrk="0" hangingPunct="1">
        <a:defRPr sz="2390" kern="1200">
          <a:solidFill>
            <a:schemeClr val="tx1"/>
          </a:solidFill>
          <a:latin typeface="+mn-lt"/>
          <a:ea typeface="+mn-ea"/>
          <a:cs typeface="+mn-cs"/>
        </a:defRPr>
      </a:lvl1pPr>
      <a:lvl2pPr marL="607060" algn="l" defTabSz="1214755" rtl="0" eaLnBrk="1" latinLnBrk="0" hangingPunct="1">
        <a:defRPr sz="2390" kern="1200">
          <a:solidFill>
            <a:schemeClr val="tx1"/>
          </a:solidFill>
          <a:latin typeface="+mn-lt"/>
          <a:ea typeface="+mn-ea"/>
          <a:cs typeface="+mn-cs"/>
        </a:defRPr>
      </a:lvl2pPr>
      <a:lvl3pPr marL="1214755" algn="l" defTabSz="1214755" rtl="0" eaLnBrk="1" latinLnBrk="0" hangingPunct="1">
        <a:defRPr sz="2390" kern="1200">
          <a:solidFill>
            <a:schemeClr val="tx1"/>
          </a:solidFill>
          <a:latin typeface="+mn-lt"/>
          <a:ea typeface="+mn-ea"/>
          <a:cs typeface="+mn-cs"/>
        </a:defRPr>
      </a:lvl3pPr>
      <a:lvl4pPr marL="1821815" algn="l" defTabSz="1214755" rtl="0" eaLnBrk="1" latinLnBrk="0" hangingPunct="1">
        <a:defRPr sz="2390" kern="1200">
          <a:solidFill>
            <a:schemeClr val="tx1"/>
          </a:solidFill>
          <a:latin typeface="+mn-lt"/>
          <a:ea typeface="+mn-ea"/>
          <a:cs typeface="+mn-cs"/>
        </a:defRPr>
      </a:lvl4pPr>
      <a:lvl5pPr marL="2429510" algn="l" defTabSz="1214755" rtl="0" eaLnBrk="1" latinLnBrk="0" hangingPunct="1">
        <a:defRPr sz="2390" kern="1200">
          <a:solidFill>
            <a:schemeClr val="tx1"/>
          </a:solidFill>
          <a:latin typeface="+mn-lt"/>
          <a:ea typeface="+mn-ea"/>
          <a:cs typeface="+mn-cs"/>
        </a:defRPr>
      </a:lvl5pPr>
      <a:lvl6pPr marL="3036570" algn="l" defTabSz="1214755" rtl="0" eaLnBrk="1" latinLnBrk="0" hangingPunct="1">
        <a:defRPr sz="2390" kern="1200">
          <a:solidFill>
            <a:schemeClr val="tx1"/>
          </a:solidFill>
          <a:latin typeface="+mn-lt"/>
          <a:ea typeface="+mn-ea"/>
          <a:cs typeface="+mn-cs"/>
        </a:defRPr>
      </a:lvl6pPr>
      <a:lvl7pPr marL="3644265" algn="l" defTabSz="1214755" rtl="0" eaLnBrk="1" latinLnBrk="0" hangingPunct="1">
        <a:defRPr sz="2390" kern="1200">
          <a:solidFill>
            <a:schemeClr val="tx1"/>
          </a:solidFill>
          <a:latin typeface="+mn-lt"/>
          <a:ea typeface="+mn-ea"/>
          <a:cs typeface="+mn-cs"/>
        </a:defRPr>
      </a:lvl7pPr>
      <a:lvl8pPr marL="4251325" algn="l" defTabSz="1214755" rtl="0" eaLnBrk="1" latinLnBrk="0" hangingPunct="1">
        <a:defRPr sz="2390" kern="1200">
          <a:solidFill>
            <a:schemeClr val="tx1"/>
          </a:solidFill>
          <a:latin typeface="+mn-lt"/>
          <a:ea typeface="+mn-ea"/>
          <a:cs typeface="+mn-cs"/>
        </a:defRPr>
      </a:lvl8pPr>
      <a:lvl9pPr marL="4859020" algn="l" defTabSz="1214755" rtl="0" eaLnBrk="1" latinLnBrk="0" hangingPunct="1">
        <a:defRPr sz="239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35560" y="0"/>
            <a:ext cx="12192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85"/>
          </a:p>
        </p:txBody>
      </p:sp>
      <p:sp>
        <p:nvSpPr>
          <p:cNvPr id="12" name="Rectangle 11"/>
          <p:cNvSpPr>
            <a:spLocks noChangeArrowheads="1"/>
          </p:cNvSpPr>
          <p:nvPr userDrawn="1"/>
        </p:nvSpPr>
        <p:spPr bwMode="auto">
          <a:xfrm>
            <a:off x="6949020" y="6388287"/>
            <a:ext cx="4958080" cy="32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r" eaLnBrk="0" hangingPunct="0">
              <a:defRPr>
                <a:solidFill>
                  <a:schemeClr val="tx1"/>
                </a:solidFill>
                <a:latin typeface="Arial" panose="020B0604020202020204" pitchFamily="34" charset="0"/>
                <a:ea typeface="MS PGothic" panose="020B0600070205080204" pitchFamily="34" charset="-128"/>
              </a:defRPr>
            </a:lvl1pPr>
            <a:lvl2pPr marL="742950" indent="-285750" algn="r" eaLnBrk="0" hangingPunct="0">
              <a:defRPr>
                <a:solidFill>
                  <a:schemeClr val="tx1"/>
                </a:solidFill>
                <a:latin typeface="Arial" panose="020B0604020202020204" pitchFamily="34" charset="0"/>
                <a:ea typeface="MS PGothic" panose="020B0600070205080204" pitchFamily="34" charset="-128"/>
              </a:defRPr>
            </a:lvl2pPr>
            <a:lvl3pPr marL="1143000" indent="-228600" algn="r" eaLnBrk="0" hangingPunct="0">
              <a:defRPr>
                <a:solidFill>
                  <a:schemeClr val="tx1"/>
                </a:solidFill>
                <a:latin typeface="Arial" panose="020B0604020202020204" pitchFamily="34" charset="0"/>
                <a:ea typeface="MS PGothic" panose="020B0600070205080204" pitchFamily="34" charset="-128"/>
              </a:defRPr>
            </a:lvl3pPr>
            <a:lvl4pPr marL="1600200" indent="-228600" algn="r" eaLnBrk="0" hangingPunct="0">
              <a:defRPr>
                <a:solidFill>
                  <a:schemeClr val="tx1"/>
                </a:solidFill>
                <a:latin typeface="Arial" panose="020B0604020202020204" pitchFamily="34" charset="0"/>
                <a:ea typeface="MS PGothic" panose="020B0600070205080204" pitchFamily="34" charset="-128"/>
              </a:defRPr>
            </a:lvl4pPr>
            <a:lvl5pPr marL="2057400" indent="-228600" algn="r" eaLnBrk="0" hangingPunct="0">
              <a:defRPr>
                <a:solidFill>
                  <a:schemeClr val="tx1"/>
                </a:solidFill>
                <a:latin typeface="Arial" panose="020B0604020202020204" pitchFamily="34" charset="0"/>
                <a:ea typeface="MS PGothic" panose="020B0600070205080204" pitchFamily="34" charset="-128"/>
              </a:defRPr>
            </a:lvl5pPr>
            <a:lvl6pPr marL="2514600" indent="-228600" algn="r"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algn="r"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algn="r"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algn="r"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endParaRPr lang="en-US" sz="1065"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timing>
    <p:tnLst>
      <p:par>
        <p:cTn id="1" dur="indefinite" restart="never" nodeType="tmRoot"/>
      </p:par>
    </p:tnLst>
  </p:timing>
  <p:hf hdr="0" ft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4.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5.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6.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7.jpe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8.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9.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0.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3.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4.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5.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7.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8.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9.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0.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4.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5.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9.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3.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6.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9.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0.jpeg"/><Relationship Id="rId1" Type="http://schemas.openxmlformats.org/officeDocument/2006/relationships/hyperlink" Target="http://en.wikipedia.org/wiki/Multitenant" TargetMode="Externa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hyperlink" Target="https://talentnext.mphasis.com/Skills/SkillLists?searchtxt=aws%20op&amp;tabIndex=1#iltcollapsemodule11"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hyperlink" Target="https://talentnext.mphasis.com/Skills/SkillLists?searchtxt=aws%20op&amp;tabIndex=1#iltcollapsemodule11"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9.jpeg"/></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image" Target="../media/image52.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3.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4.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5.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6.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7.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8.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9.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0.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7.png"/><Relationship Id="rId1"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9.png"/><Relationship Id="rId1" Type="http://schemas.openxmlformats.org/officeDocument/2006/relationships/image" Target="../media/image68.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71.png"/><Relationship Id="rId1" Type="http://schemas.openxmlformats.org/officeDocument/2006/relationships/image" Target="../media/image70.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6.wmf"/><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hyperlink" Target="https://talentnext.mphasis.com/Skills/SkillLists?searchtxt=aws%20op&amp;tabIndex=1#iltcollapsemodule11"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7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4.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6.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7.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9.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0.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2.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1188" y="623933"/>
            <a:ext cx="11827612" cy="4199890"/>
          </a:xfrm>
          <a:prstGeom prst="rect">
            <a:avLst/>
          </a:prstGeom>
        </p:spPr>
        <p:txBody>
          <a:bodyPr wrap="square">
            <a:spAutoFit/>
          </a:bodyPr>
          <a:lstStyle/>
          <a:p>
            <a:pPr algn="ctr"/>
            <a:r>
              <a:rPr lang="en-US" sz="3600" dirty="0">
                <a:solidFill>
                  <a:schemeClr val="bg1"/>
                </a:solidFill>
                <a:latin typeface="Arial" panose="020B0604020202020204"/>
                <a:cs typeface="Arial" panose="020B0604020202020204"/>
              </a:rPr>
              <a:t>AWS – S1</a:t>
            </a:r>
            <a:endParaRPr lang="en-US" sz="3200" dirty="0">
              <a:solidFill>
                <a:schemeClr val="bg1"/>
              </a:solidFill>
            </a:endParaRPr>
          </a:p>
          <a:p>
            <a:pPr algn="ctr"/>
            <a:r>
              <a:rPr lang="en-US" sz="3200" dirty="0">
                <a:solidFill>
                  <a:schemeClr val="bg1"/>
                </a:solidFill>
              </a:rPr>
              <a:t>Hands-on Training</a:t>
            </a:r>
            <a:endParaRPr lang="en-US" sz="3200" dirty="0">
              <a:solidFill>
                <a:schemeClr val="bg1"/>
              </a:solidFill>
            </a:endParaRPr>
          </a:p>
          <a:p>
            <a:endParaRPr lang="en-US" sz="3200" dirty="0">
              <a:solidFill>
                <a:schemeClr val="bg1"/>
              </a:solidFill>
            </a:endParaRPr>
          </a:p>
          <a:p>
            <a:pPr algn="ctr"/>
            <a:r>
              <a:rPr lang="en-US" sz="3200" dirty="0">
                <a:solidFill>
                  <a:schemeClr val="bg1"/>
                </a:solidFill>
              </a:rPr>
              <a:t>“deliver everything from A to Z with smiles to customers”</a:t>
            </a:r>
            <a:endParaRPr lang="en-US" sz="3200" dirty="0">
              <a:solidFill>
                <a:schemeClr val="bg1"/>
              </a:solidFill>
            </a:endParaRPr>
          </a:p>
          <a:p>
            <a:pPr algn="ctr"/>
            <a:r>
              <a:rPr lang="en-US" sz="3200" dirty="0">
                <a:solidFill>
                  <a:schemeClr val="bg1"/>
                </a:solidFill>
              </a:rPr>
              <a:t>                                                       by </a:t>
            </a:r>
            <a:endParaRPr lang="en-US" sz="3200" dirty="0">
              <a:solidFill>
                <a:schemeClr val="bg1"/>
              </a:solidFill>
            </a:endParaRPr>
          </a:p>
          <a:p>
            <a:endParaRPr lang="en-US" sz="3200" dirty="0">
              <a:solidFill>
                <a:schemeClr val="bg1"/>
              </a:solidFill>
            </a:endParaRPr>
          </a:p>
          <a:p>
            <a:r>
              <a:rPr lang="en-US" sz="3200" dirty="0">
                <a:solidFill>
                  <a:schemeClr val="bg1"/>
                </a:solidFill>
              </a:rPr>
              <a:t>Audience:</a:t>
            </a:r>
            <a:endParaRPr lang="en-US" sz="3200" dirty="0">
              <a:solidFill>
                <a:schemeClr val="bg1"/>
              </a:solidFill>
            </a:endParaRPr>
          </a:p>
          <a:p>
            <a:endParaRPr lang="en-US" sz="1100" dirty="0">
              <a:solidFill>
                <a:schemeClr val="bg1"/>
              </a:solidFill>
            </a:endParaRPr>
          </a:p>
          <a:p>
            <a:r>
              <a:rPr lang="en-US" sz="2800" dirty="0">
                <a:solidFill>
                  <a:schemeClr val="bg1"/>
                </a:solidFill>
              </a:rPr>
              <a:t>AWS Operations- S1 AWS Development – S1 &amp; AWS Solution Architect – S1</a:t>
            </a:r>
            <a:endParaRPr lang="en-US" sz="2800" dirty="0">
              <a:solidFill>
                <a:schemeClr val="bg1"/>
              </a:solidFill>
            </a:endParaRPr>
          </a:p>
        </p:txBody>
      </p:sp>
      <p:pic>
        <p:nvPicPr>
          <p:cNvPr id="2" name="Picture 1"/>
          <p:cNvPicPr>
            <a:picLocks noChangeAspect="1"/>
          </p:cNvPicPr>
          <p:nvPr/>
        </p:nvPicPr>
        <p:blipFill>
          <a:blip r:embed="rId1"/>
          <a:stretch>
            <a:fillRect/>
          </a:stretch>
        </p:blipFill>
        <p:spPr>
          <a:xfrm>
            <a:off x="8924753" y="2792944"/>
            <a:ext cx="2512558" cy="4001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Rectangle 2"/>
          <p:cNvSpPr txBox="1">
            <a:spLocks noChangeArrowheads="1"/>
          </p:cNvSpPr>
          <p:nvPr/>
        </p:nvSpPr>
        <p:spPr>
          <a:xfrm>
            <a:off x="1218883" y="274637"/>
            <a:ext cx="10360501" cy="769385"/>
          </a:xfrm>
          <a:prstGeom prst="rect">
            <a:avLst/>
          </a:prstGeom>
        </p:spPr>
        <p:txBody>
          <a:bodyPr/>
          <a:lstStyle>
            <a:lvl1pPr algn="ctr" defTabSz="607060" rtl="0" eaLnBrk="1" latinLnBrk="0" hangingPunct="1">
              <a:spcBef>
                <a:spcPct val="0"/>
              </a:spcBef>
              <a:buNone/>
              <a:defRPr sz="5845" kern="1200">
                <a:solidFill>
                  <a:schemeClr val="tx1"/>
                </a:solidFill>
                <a:latin typeface="+mj-lt"/>
                <a:ea typeface="+mj-ea"/>
                <a:cs typeface="+mj-cs"/>
              </a:defRPr>
            </a:lvl1pPr>
          </a:lstStyle>
          <a:p>
            <a:r>
              <a:rPr lang="en-US" altLang="zh-TW" dirty="0"/>
              <a:t>Capacity Utilization</a:t>
            </a:r>
            <a:endParaRPr lang="en-US" altLang="zh-TW" dirty="0"/>
          </a:p>
        </p:txBody>
      </p:sp>
      <p:pic>
        <p:nvPicPr>
          <p:cNvPr id="5" name="Picture 6"/>
          <p:cNvPicPr>
            <a:picLocks noChangeAspect="1" noChangeArrowheads="1"/>
          </p:cNvPicPr>
          <p:nvPr/>
        </p:nvPicPr>
        <p:blipFill>
          <a:blip r:embed="rId1"/>
          <a:srcRect/>
          <a:stretch>
            <a:fillRect/>
          </a:stretch>
        </p:blipFill>
        <p:spPr bwMode="auto">
          <a:xfrm>
            <a:off x="1153284" y="1106489"/>
            <a:ext cx="5872220" cy="4645025"/>
          </a:xfrm>
          <a:prstGeom prst="rect">
            <a:avLst/>
          </a:prstGeom>
          <a:noFill/>
          <a:ln w="9525">
            <a:noFill/>
            <a:miter lim="800000"/>
            <a:headEnd/>
            <a:tailEnd/>
          </a:ln>
        </p:spPr>
      </p:pic>
      <p:sp>
        <p:nvSpPr>
          <p:cNvPr id="6" name="Text Box 7"/>
          <p:cNvSpPr txBox="1">
            <a:spLocks noChangeArrowheads="1"/>
          </p:cNvSpPr>
          <p:nvPr/>
        </p:nvSpPr>
        <p:spPr bwMode="auto">
          <a:xfrm>
            <a:off x="7977756" y="3062288"/>
            <a:ext cx="2773516" cy="369332"/>
          </a:xfrm>
          <a:prstGeom prst="rect">
            <a:avLst/>
          </a:prstGeom>
          <a:noFill/>
          <a:ln w="9525">
            <a:noFill/>
            <a:miter lim="800000"/>
          </a:ln>
        </p:spPr>
        <p:txBody>
          <a:bodyPr wrap="none">
            <a:spAutoFit/>
          </a:bodyPr>
          <a:lstStyle/>
          <a:p>
            <a:r>
              <a:rPr lang="en-US" altLang="zh-TW" sz="1800">
                <a:latin typeface="Tahoma" panose="020B0604030504040204" pitchFamily="34" charset="0"/>
              </a:rPr>
              <a:t>Stand alone system (low)</a:t>
            </a:r>
            <a:endParaRPr lang="en-US" altLang="zh-TW" sz="1800">
              <a:latin typeface="Tahoma" panose="020B0604030504040204" pitchFamily="34" charset="0"/>
            </a:endParaRPr>
          </a:p>
        </p:txBody>
      </p:sp>
      <p:sp>
        <p:nvSpPr>
          <p:cNvPr id="7" name="Text Box 8"/>
          <p:cNvSpPr txBox="1">
            <a:spLocks noChangeArrowheads="1"/>
          </p:cNvSpPr>
          <p:nvPr/>
        </p:nvSpPr>
        <p:spPr bwMode="auto">
          <a:xfrm>
            <a:off x="8170322" y="1628776"/>
            <a:ext cx="2714910" cy="369332"/>
          </a:xfrm>
          <a:prstGeom prst="rect">
            <a:avLst/>
          </a:prstGeom>
          <a:noFill/>
          <a:ln w="9525">
            <a:noFill/>
            <a:miter lim="800000"/>
          </a:ln>
        </p:spPr>
        <p:txBody>
          <a:bodyPr wrap="none">
            <a:spAutoFit/>
          </a:bodyPr>
          <a:lstStyle/>
          <a:p>
            <a:r>
              <a:rPr lang="en-US" altLang="zh-TW" sz="1800">
                <a:latin typeface="Tahoma" panose="020B0604030504040204" pitchFamily="34" charset="0"/>
              </a:rPr>
              <a:t>Virtualized system (high)</a:t>
            </a:r>
            <a:endParaRPr lang="en-US" altLang="zh-TW" sz="1800">
              <a:latin typeface="Tahoma" panose="020B0604030504040204" pitchFamily="34" charset="0"/>
            </a:endParaRPr>
          </a:p>
        </p:txBody>
      </p:sp>
      <p:sp>
        <p:nvSpPr>
          <p:cNvPr id="8" name="Line 9"/>
          <p:cNvSpPr>
            <a:spLocks noChangeShapeType="1"/>
          </p:cNvSpPr>
          <p:nvPr/>
        </p:nvSpPr>
        <p:spPr bwMode="auto">
          <a:xfrm>
            <a:off x="9837821" y="2060575"/>
            <a:ext cx="0" cy="1079500"/>
          </a:xfrm>
          <a:prstGeom prst="line">
            <a:avLst/>
          </a:prstGeom>
          <a:noFill/>
          <a:ln w="9525">
            <a:solidFill>
              <a:schemeClr val="tx1"/>
            </a:solidFill>
            <a:round/>
            <a:headEnd type="triangle" w="med" len="med"/>
          </a:ln>
        </p:spPr>
        <p:txBody>
          <a:bodyPr/>
          <a:lstStyle/>
          <a:p>
            <a:endParaRPr lang="en-US"/>
          </a:p>
        </p:txBody>
      </p:sp>
      <p:sp>
        <p:nvSpPr>
          <p:cNvPr id="9" name="Line 10"/>
          <p:cNvSpPr>
            <a:spLocks noChangeShapeType="1"/>
          </p:cNvSpPr>
          <p:nvPr/>
        </p:nvSpPr>
        <p:spPr bwMode="auto">
          <a:xfrm>
            <a:off x="3021813" y="2349500"/>
            <a:ext cx="4416334" cy="0"/>
          </a:xfrm>
          <a:prstGeom prst="line">
            <a:avLst/>
          </a:prstGeom>
          <a:noFill/>
          <a:ln w="28575">
            <a:solidFill>
              <a:srgbClr val="FF0000"/>
            </a:solidFill>
            <a:round/>
          </a:ln>
        </p:spPr>
        <p:txBody>
          <a:bodyPr/>
          <a:lstStyle/>
          <a:p>
            <a:endParaRPr lang="en-US"/>
          </a:p>
        </p:txBody>
      </p:sp>
      <p:sp>
        <p:nvSpPr>
          <p:cNvPr id="10" name="Line 11"/>
          <p:cNvSpPr>
            <a:spLocks noChangeShapeType="1"/>
          </p:cNvSpPr>
          <p:nvPr/>
        </p:nvSpPr>
        <p:spPr bwMode="auto">
          <a:xfrm>
            <a:off x="3021813" y="2781300"/>
            <a:ext cx="4416334" cy="0"/>
          </a:xfrm>
          <a:prstGeom prst="line">
            <a:avLst/>
          </a:prstGeom>
          <a:noFill/>
          <a:ln w="28575">
            <a:solidFill>
              <a:srgbClr val="FF0000"/>
            </a:solidFill>
            <a:round/>
          </a:ln>
        </p:spPr>
        <p:txBody>
          <a:bodyPr/>
          <a:lstStyle/>
          <a:p>
            <a:endParaRPr lang="en-US"/>
          </a:p>
        </p:txBody>
      </p:sp>
      <p:sp>
        <p:nvSpPr>
          <p:cNvPr id="11" name="Line 12"/>
          <p:cNvSpPr>
            <a:spLocks noChangeShapeType="1"/>
          </p:cNvSpPr>
          <p:nvPr/>
        </p:nvSpPr>
        <p:spPr bwMode="auto">
          <a:xfrm flipH="1" flipV="1">
            <a:off x="7342921" y="2852738"/>
            <a:ext cx="768151" cy="360362"/>
          </a:xfrm>
          <a:prstGeom prst="line">
            <a:avLst/>
          </a:prstGeom>
          <a:noFill/>
          <a:ln w="9525">
            <a:solidFill>
              <a:schemeClr val="tx1"/>
            </a:solidFill>
            <a:round/>
            <a:tailEnd type="triangle" w="med" len="med"/>
          </a:ln>
        </p:spPr>
        <p:txBody>
          <a:bodyPr/>
          <a:lstStyle/>
          <a:p>
            <a:endParaRPr lang="en-US"/>
          </a:p>
        </p:txBody>
      </p:sp>
      <p:sp>
        <p:nvSpPr>
          <p:cNvPr id="12" name="Line 13"/>
          <p:cNvSpPr>
            <a:spLocks noChangeShapeType="1"/>
          </p:cNvSpPr>
          <p:nvPr/>
        </p:nvSpPr>
        <p:spPr bwMode="auto">
          <a:xfrm flipH="1">
            <a:off x="7342921" y="1844675"/>
            <a:ext cx="958601" cy="431800"/>
          </a:xfrm>
          <a:prstGeom prst="line">
            <a:avLst/>
          </a:prstGeom>
          <a:noFill/>
          <a:ln w="9525">
            <a:solidFill>
              <a:schemeClr val="tx1"/>
            </a:solidFill>
            <a:round/>
            <a:tailEnd type="triangle" w="med" len="med"/>
          </a:ln>
        </p:spPr>
        <p:txBody>
          <a:bodyPr/>
          <a:lstStyle/>
          <a:p>
            <a:endParaRPr lang="en-US"/>
          </a:p>
        </p:txBody>
      </p:sp>
      <p:sp>
        <p:nvSpPr>
          <p:cNvPr id="13" name="Text Box 15"/>
          <p:cNvSpPr txBox="1">
            <a:spLocks noChangeArrowheads="1"/>
          </p:cNvSpPr>
          <p:nvPr/>
        </p:nvSpPr>
        <p:spPr bwMode="auto">
          <a:xfrm>
            <a:off x="7431798" y="2641600"/>
            <a:ext cx="985654" cy="276999"/>
          </a:xfrm>
          <a:prstGeom prst="rect">
            <a:avLst/>
          </a:prstGeom>
          <a:noFill/>
          <a:ln w="9525">
            <a:noFill/>
            <a:miter lim="800000"/>
          </a:ln>
        </p:spPr>
        <p:txBody>
          <a:bodyPr wrap="none">
            <a:spAutoFit/>
          </a:bodyPr>
          <a:lstStyle/>
          <a:p>
            <a:r>
              <a:rPr lang="en-US" altLang="zh-TW" sz="1200">
                <a:latin typeface="Tahoma" panose="020B0604030504040204" pitchFamily="34" charset="0"/>
              </a:rPr>
              <a:t>Low utilized</a:t>
            </a:r>
            <a:endParaRPr lang="en-US" altLang="zh-TW" sz="1200">
              <a:latin typeface="Tahoma" panose="020B0604030504040204" pitchFamily="34" charset="0"/>
            </a:endParaRPr>
          </a:p>
        </p:txBody>
      </p:sp>
      <p:sp>
        <p:nvSpPr>
          <p:cNvPr id="14" name="Text Box 16"/>
          <p:cNvSpPr txBox="1">
            <a:spLocks noChangeArrowheads="1"/>
          </p:cNvSpPr>
          <p:nvPr/>
        </p:nvSpPr>
        <p:spPr bwMode="auto">
          <a:xfrm>
            <a:off x="7438147" y="2209800"/>
            <a:ext cx="1105880" cy="276999"/>
          </a:xfrm>
          <a:prstGeom prst="rect">
            <a:avLst/>
          </a:prstGeom>
          <a:noFill/>
          <a:ln w="9525">
            <a:noFill/>
            <a:miter lim="800000"/>
          </a:ln>
        </p:spPr>
        <p:txBody>
          <a:bodyPr wrap="none">
            <a:spAutoFit/>
          </a:bodyPr>
          <a:lstStyle/>
          <a:p>
            <a:r>
              <a:rPr lang="en-US" altLang="zh-TW" sz="1200">
                <a:latin typeface="Tahoma" panose="020B0604030504040204" pitchFamily="34" charset="0"/>
              </a:rPr>
              <a:t>High utilized*</a:t>
            </a:r>
            <a:endParaRPr lang="en-US" altLang="zh-TW" sz="1200">
              <a:latin typeface="Tahoma" panose="020B0604030504040204" pitchFamily="34" charset="0"/>
            </a:endParaRPr>
          </a:p>
        </p:txBody>
      </p:sp>
      <p:sp>
        <p:nvSpPr>
          <p:cNvPr id="15" name="Text Box 17"/>
          <p:cNvSpPr txBox="1">
            <a:spLocks noChangeArrowheads="1"/>
          </p:cNvSpPr>
          <p:nvPr/>
        </p:nvSpPr>
        <p:spPr bwMode="auto">
          <a:xfrm>
            <a:off x="7055130" y="5516564"/>
            <a:ext cx="1763881" cy="276999"/>
          </a:xfrm>
          <a:prstGeom prst="rect">
            <a:avLst/>
          </a:prstGeom>
          <a:noFill/>
          <a:ln w="9525">
            <a:noFill/>
            <a:miter lim="800000"/>
          </a:ln>
        </p:spPr>
        <p:txBody>
          <a:bodyPr wrap="none">
            <a:spAutoFit/>
          </a:bodyPr>
          <a:lstStyle/>
          <a:p>
            <a:r>
              <a:rPr lang="en-US" altLang="zh-TW" sz="1200">
                <a:latin typeface="Tahoma" panose="020B0604030504040204" pitchFamily="34" charset="0"/>
              </a:rPr>
              <a:t>* But not overloaded</a:t>
            </a:r>
            <a:r>
              <a:rPr lang="en-US" altLang="zh-TW" sz="1200">
                <a:latin typeface="Arial" panose="020B0604020202020204" pitchFamily="34" charset="0"/>
              </a:rPr>
              <a:t>…</a:t>
            </a:r>
            <a:endParaRPr lang="en-US" altLang="zh-TW" sz="1200">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animBg="1"/>
      <p:bldP spid="9" grpId="0" animBg="1"/>
      <p:bldP spid="10" grpId="0" animBg="1"/>
      <p:bldP spid="11" grpId="0" animBg="1"/>
      <p:bldP spid="12" grpId="0" animBg="1"/>
      <p:bldP spid="13" grpId="0"/>
      <p:bldP spid="14" grpId="0"/>
      <p:bldP spid="1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4" name="Picture 2"/>
          <p:cNvPicPr>
            <a:picLocks noChangeAspect="1" noChangeArrowheads="1"/>
          </p:cNvPicPr>
          <p:nvPr/>
        </p:nvPicPr>
        <p:blipFill>
          <a:blip r:embed="rId1" cstate="print"/>
          <a:srcRect/>
          <a:stretch>
            <a:fillRect/>
          </a:stretch>
        </p:blipFill>
        <p:spPr bwMode="auto">
          <a:xfrm>
            <a:off x="-1" y="0"/>
            <a:ext cx="12188825" cy="6858000"/>
          </a:xfrm>
          <a:prstGeom prst="rect">
            <a:avLst/>
          </a:prstGeom>
          <a:noFill/>
          <a:ln w="9525">
            <a:noFill/>
            <a:miter lim="800000"/>
            <a:headEnd/>
            <a:tailEnd/>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endParaRPr lang="en-US"/>
          </a:p>
        </p:txBody>
      </p:sp>
      <p:pic>
        <p:nvPicPr>
          <p:cNvPr id="5" name="Picture 2"/>
          <p:cNvPicPr>
            <a:picLocks noChangeAspect="1" noChangeArrowheads="1"/>
          </p:cNvPicPr>
          <p:nvPr/>
        </p:nvPicPr>
        <p:blipFill>
          <a:blip r:embed="rId1" cstate="print"/>
          <a:srcRect/>
          <a:stretch>
            <a:fillRect/>
          </a:stretch>
        </p:blipFill>
        <p:spPr bwMode="auto">
          <a:xfrm>
            <a:off x="0" y="0"/>
            <a:ext cx="12188825" cy="6858000"/>
          </a:xfrm>
          <a:prstGeom prst="rect">
            <a:avLst/>
          </a:prstGeom>
          <a:noFill/>
          <a:ln w="9525">
            <a:noFill/>
            <a:miter lim="800000"/>
            <a:headEnd/>
            <a:tailEnd/>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4" name="Picture 2"/>
          <p:cNvPicPr>
            <a:picLocks noChangeAspect="1" noChangeArrowheads="1"/>
          </p:cNvPicPr>
          <p:nvPr/>
        </p:nvPicPr>
        <p:blipFill>
          <a:blip r:embed="rId1" cstate="print"/>
          <a:srcRect/>
          <a:stretch>
            <a:fillRect/>
          </a:stretch>
        </p:blipFill>
        <p:spPr bwMode="auto">
          <a:xfrm>
            <a:off x="0" y="0"/>
            <a:ext cx="12188825" cy="6858000"/>
          </a:xfrm>
          <a:prstGeom prst="rect">
            <a:avLst/>
          </a:prstGeom>
          <a:noFill/>
          <a:ln w="9525">
            <a:noFill/>
            <a:miter lim="800000"/>
            <a:headEnd/>
            <a:tailEnd/>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Snow Cone</a:t>
            </a:r>
            <a:endParaRPr lang="en-US" dirty="0"/>
          </a:p>
        </p:txBody>
      </p:sp>
      <p:pic>
        <p:nvPicPr>
          <p:cNvPr id="13314" name="Picture 2" descr="4 Big Things You Need To Know About AWS Snowcon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252538"/>
            <a:ext cx="5810250" cy="43529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148287" y="2037643"/>
            <a:ext cx="4205513" cy="2246769"/>
          </a:xfrm>
          <a:prstGeom prst="rect">
            <a:avLst/>
          </a:prstGeom>
          <a:noFill/>
        </p:spPr>
        <p:txBody>
          <a:bodyPr wrap="square">
            <a:spAutoFit/>
          </a:bodyPr>
          <a:lstStyle/>
          <a:p>
            <a:r>
              <a:rPr lang="en-US" sz="2800" b="0" i="0" dirty="0">
                <a:solidFill>
                  <a:srgbClr val="333333"/>
                </a:solidFill>
                <a:effectLst/>
                <a:latin typeface="AmazonEmber"/>
              </a:rPr>
              <a:t>2 CPUs, 4 GB of memory, 8 TB of usable storage, Wi-Fi or wired access, and USB-C power using a cord or optional battery.</a:t>
            </a:r>
            <a:endParaRPr lang="en-US" sz="28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Snowball</a:t>
            </a:r>
            <a:endParaRPr lang="en-US" dirty="0"/>
          </a:p>
        </p:txBody>
      </p:sp>
      <p:pic>
        <p:nvPicPr>
          <p:cNvPr id="14338" name="Picture 2" descr="&#10;                  The Snowball is a large briefcase-sized device that weighs less than 50&#10;                    pounds and is used to transfer data.&#10;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2947" y="957496"/>
            <a:ext cx="4671414" cy="49430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Snowball edge</a:t>
            </a:r>
            <a:endParaRPr lang="en-US" dirty="0"/>
          </a:p>
        </p:txBody>
      </p:sp>
      <p:pic>
        <p:nvPicPr>
          <p:cNvPr id="14340" name="Picture 4" descr="&#10;                  The Snowball Edge is a large briefcase-sized device that weighs less&#10;                    than 50 pounds and is used to transfer, store, or compute data.&#10;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08513" y="904262"/>
            <a:ext cx="4846864" cy="50840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57200" y="1358136"/>
            <a:ext cx="6139542" cy="4163447"/>
          </a:xfrm>
          <a:prstGeom prst="rect">
            <a:avLst/>
          </a:prstGeom>
          <a:noFill/>
        </p:spPr>
        <p:txBody>
          <a:bodyPr wrap="square">
            <a:spAutoFit/>
          </a:bodyPr>
          <a:lstStyle/>
          <a:p>
            <a:r>
              <a:rPr lang="en-US" b="0" i="0" dirty="0">
                <a:solidFill>
                  <a:srgbClr val="232F3E"/>
                </a:solidFill>
                <a:effectLst/>
                <a:latin typeface="AmazonEmber"/>
              </a:rPr>
              <a:t>Snowball Edge </a:t>
            </a:r>
            <a:endParaRPr lang="en-US" b="0" i="0" dirty="0">
              <a:solidFill>
                <a:srgbClr val="232F3E"/>
              </a:solidFill>
              <a:effectLst/>
              <a:latin typeface="AmazonEmber"/>
            </a:endParaRPr>
          </a:p>
          <a:p>
            <a:endParaRPr lang="en-US" b="0" i="0" dirty="0">
              <a:solidFill>
                <a:srgbClr val="232F3E"/>
              </a:solidFill>
              <a:effectLst/>
              <a:latin typeface="AmazonEmber"/>
            </a:endParaRPr>
          </a:p>
          <a:p>
            <a:r>
              <a:rPr lang="en-US" b="0" i="0" dirty="0">
                <a:solidFill>
                  <a:srgbClr val="232F3E"/>
                </a:solidFill>
                <a:effectLst/>
                <a:latin typeface="AmazonEmber"/>
              </a:rPr>
              <a:t>Storage Optimized devices </a:t>
            </a:r>
            <a:endParaRPr lang="en-US" b="0" i="0" dirty="0">
              <a:solidFill>
                <a:srgbClr val="232F3E"/>
              </a:solidFill>
              <a:effectLst/>
              <a:latin typeface="AmazonEmber"/>
            </a:endParaRPr>
          </a:p>
          <a:p>
            <a:r>
              <a:rPr lang="en-US" b="0" i="0" dirty="0">
                <a:solidFill>
                  <a:srgbClr val="232F3E"/>
                </a:solidFill>
                <a:effectLst/>
                <a:latin typeface="AmazonEmber"/>
              </a:rPr>
              <a:t>provide both block storage and Amazon S3-compatible object storage, and 40 vCPUs. They are well suited for local storage and large scale-data transfer. </a:t>
            </a:r>
            <a:endParaRPr lang="en-US" b="0" i="0" dirty="0">
              <a:solidFill>
                <a:srgbClr val="232F3E"/>
              </a:solidFill>
              <a:effectLst/>
              <a:latin typeface="AmazonEmber"/>
            </a:endParaRPr>
          </a:p>
          <a:p>
            <a:endParaRPr lang="en-US" b="0" i="0" dirty="0">
              <a:solidFill>
                <a:srgbClr val="232F3E"/>
              </a:solidFill>
              <a:effectLst/>
              <a:latin typeface="AmazonEmber"/>
            </a:endParaRPr>
          </a:p>
          <a:p>
            <a:r>
              <a:rPr lang="en-US" b="0" i="0" dirty="0">
                <a:solidFill>
                  <a:srgbClr val="232F3E"/>
                </a:solidFill>
                <a:effectLst/>
                <a:latin typeface="AmazonEmber"/>
              </a:rPr>
              <a:t>Compute Optimized devices </a:t>
            </a:r>
            <a:endParaRPr lang="en-US" b="0" i="0" dirty="0">
              <a:solidFill>
                <a:srgbClr val="232F3E"/>
              </a:solidFill>
              <a:effectLst/>
              <a:latin typeface="AmazonEmber"/>
            </a:endParaRPr>
          </a:p>
          <a:p>
            <a:r>
              <a:rPr lang="en-US" b="0" i="0" dirty="0">
                <a:solidFill>
                  <a:srgbClr val="232F3E"/>
                </a:solidFill>
                <a:effectLst/>
                <a:latin typeface="AmazonEmber"/>
              </a:rPr>
              <a:t>provide 52 vCPUs, block and object storage, and an optional GPU </a:t>
            </a:r>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Snowmobile</a:t>
            </a:r>
            <a:endParaRPr lang="en-US" dirty="0"/>
          </a:p>
        </p:txBody>
      </p:sp>
      <p:pic>
        <p:nvPicPr>
          <p:cNvPr id="15362" name="Picture 2" descr="Snowmobile_11082016_09_SO1_534x300.2a5a5677ec9c098f2c4fa915a620e5fd2baed5a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0041" y="1158421"/>
            <a:ext cx="7620032" cy="42809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981371" y="1686004"/>
            <a:ext cx="4840514" cy="2554545"/>
          </a:xfrm>
          <a:prstGeom prst="rect">
            <a:avLst/>
          </a:prstGeom>
          <a:noFill/>
        </p:spPr>
        <p:txBody>
          <a:bodyPr wrap="square">
            <a:spAutoFit/>
          </a:bodyPr>
          <a:lstStyle/>
          <a:p>
            <a:r>
              <a:rPr lang="en-US" sz="3200" b="0" i="0" dirty="0">
                <a:solidFill>
                  <a:srgbClr val="232F3E"/>
                </a:solidFill>
                <a:effectLst/>
                <a:latin typeface="AmazonEmber"/>
              </a:rPr>
              <a:t>You can transfer up to 100PB per Snowmobile, a 45-foot long ruggedized shipping container, pulled by a semi-trailer truck.</a:t>
            </a:r>
            <a:endParaRPr lang="en-US" sz="32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5" name="Picture 3"/>
          <p:cNvPicPr>
            <a:picLocks noChangeAspect="1" noChangeArrowheads="1"/>
          </p:cNvPicPr>
          <p:nvPr/>
        </p:nvPicPr>
        <p:blipFill>
          <a:blip r:embed="rId1" cstate="print"/>
          <a:srcRect/>
          <a:stretch>
            <a:fillRect/>
          </a:stretch>
        </p:blipFill>
        <p:spPr bwMode="auto">
          <a:xfrm>
            <a:off x="-1" y="-1"/>
            <a:ext cx="12188826" cy="6866609"/>
          </a:xfrm>
          <a:prstGeom prst="rect">
            <a:avLst/>
          </a:prstGeom>
          <a:noFill/>
          <a:ln w="9525">
            <a:noFill/>
            <a:miter lim="800000"/>
            <a:headEnd/>
            <a:tailEnd/>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73637" y="4661444"/>
            <a:ext cx="5210628" cy="1219715"/>
          </a:xfrm>
        </p:spPr>
        <p:txBody>
          <a:bodyPr>
            <a:normAutofit/>
          </a:bodyPr>
          <a:lstStyle/>
          <a:p>
            <a:r>
              <a:rPr lang="en-US" sz="2800" dirty="0"/>
              <a:t>AWS Core Domain Services</a:t>
            </a:r>
            <a:endParaRPr lang="en-US" sz="2800" dirty="0"/>
          </a:p>
        </p:txBody>
      </p:sp>
      <p:sp>
        <p:nvSpPr>
          <p:cNvPr id="4" name="TextBox 3"/>
          <p:cNvSpPr txBox="1"/>
          <p:nvPr/>
        </p:nvSpPr>
        <p:spPr>
          <a:xfrm>
            <a:off x="6773637" y="2980853"/>
            <a:ext cx="3599088" cy="462434"/>
          </a:xfrm>
          <a:prstGeom prst="rect">
            <a:avLst/>
          </a:prstGeom>
          <a:noFill/>
        </p:spPr>
        <p:txBody>
          <a:bodyPr wrap="square">
            <a:spAutoFit/>
          </a:bodyPr>
          <a:lstStyle/>
          <a:p>
            <a:r>
              <a:rPr lang="en-US" dirty="0">
                <a:solidFill>
                  <a:schemeClr val="bg1"/>
                </a:solidFill>
              </a:rPr>
              <a:t>AWS Database Service</a:t>
            </a:r>
            <a:endParaRPr lang="en-US" dirty="0">
              <a:solidFill>
                <a:schemeClr val="bg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4" name="Picture 2"/>
          <p:cNvPicPr>
            <a:picLocks noChangeAspect="1" noChangeArrowheads="1"/>
          </p:cNvPicPr>
          <p:nvPr/>
        </p:nvPicPr>
        <p:blipFill>
          <a:blip r:embed="rId1" cstate="print"/>
          <a:srcRect/>
          <a:stretch>
            <a:fillRect/>
          </a:stretch>
        </p:blipFill>
        <p:spPr bwMode="auto">
          <a:xfrm>
            <a:off x="0" y="0"/>
            <a:ext cx="12227929" cy="68580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6" name="TextBox 5"/>
          <p:cNvSpPr txBox="1"/>
          <p:nvPr/>
        </p:nvSpPr>
        <p:spPr>
          <a:xfrm>
            <a:off x="1299029" y="987983"/>
            <a:ext cx="6139542" cy="584775"/>
          </a:xfrm>
          <a:prstGeom prst="rect">
            <a:avLst/>
          </a:prstGeom>
          <a:noFill/>
        </p:spPr>
        <p:txBody>
          <a:bodyPr wrap="square">
            <a:spAutoFit/>
          </a:bodyPr>
          <a:lstStyle/>
          <a:p>
            <a:r>
              <a:rPr lang="en-IN" sz="3200" b="1" dirty="0"/>
              <a:t>The first aid of this pain is ?</a:t>
            </a:r>
            <a:endParaRPr lang="en-US" sz="3200" b="1" dirty="0"/>
          </a:p>
        </p:txBody>
      </p:sp>
      <p:sp>
        <p:nvSpPr>
          <p:cNvPr id="8" name="TextBox 7"/>
          <p:cNvSpPr txBox="1"/>
          <p:nvPr/>
        </p:nvSpPr>
        <p:spPr>
          <a:xfrm>
            <a:off x="3026229" y="3421054"/>
            <a:ext cx="6139542" cy="830997"/>
          </a:xfrm>
          <a:prstGeom prst="rect">
            <a:avLst/>
          </a:prstGeom>
          <a:noFill/>
        </p:spPr>
        <p:txBody>
          <a:bodyPr wrap="square">
            <a:spAutoFit/>
          </a:bodyPr>
          <a:lstStyle/>
          <a:p>
            <a:r>
              <a:rPr lang="en-IN" sz="4800" b="1" dirty="0">
                <a:solidFill>
                  <a:schemeClr val="accent3">
                    <a:lumMod val="75000"/>
                  </a:schemeClr>
                </a:solidFill>
              </a:rPr>
              <a:t>Virtualization</a:t>
            </a:r>
            <a:endParaRPr lang="en-US" sz="4800" b="1" dirty="0">
              <a:solidFill>
                <a:schemeClr val="accent3">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4" name="Picture 3"/>
          <p:cNvPicPr>
            <a:picLocks noChangeAspect="1" noChangeArrowheads="1"/>
          </p:cNvPicPr>
          <p:nvPr/>
        </p:nvPicPr>
        <p:blipFill>
          <a:blip r:embed="rId1" cstate="print"/>
          <a:srcRect/>
          <a:stretch>
            <a:fillRect/>
          </a:stretch>
        </p:blipFill>
        <p:spPr bwMode="auto">
          <a:xfrm>
            <a:off x="-1" y="-1"/>
            <a:ext cx="12188825" cy="6858001"/>
          </a:xfrm>
          <a:prstGeom prst="rect">
            <a:avLst/>
          </a:prstGeom>
          <a:noFill/>
          <a:ln w="9525">
            <a:noFill/>
            <a:miter lim="800000"/>
            <a:headEnd/>
            <a:tailEnd/>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4" name="Picture 2"/>
          <p:cNvPicPr>
            <a:picLocks noChangeAspect="1" noChangeArrowheads="1"/>
          </p:cNvPicPr>
          <p:nvPr/>
        </p:nvPicPr>
        <p:blipFill>
          <a:blip r:embed="rId1" cstate="print"/>
          <a:srcRect/>
          <a:stretch>
            <a:fillRect/>
          </a:stretch>
        </p:blipFill>
        <p:spPr bwMode="auto">
          <a:xfrm>
            <a:off x="0" y="14514"/>
            <a:ext cx="12188825" cy="6858000"/>
          </a:xfrm>
          <a:prstGeom prst="rect">
            <a:avLst/>
          </a:prstGeom>
          <a:noFill/>
          <a:ln w="9525">
            <a:noFill/>
            <a:miter lim="800000"/>
            <a:headEnd/>
            <a:tailEnd/>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4" name="Picture 2"/>
          <p:cNvPicPr>
            <a:picLocks noChangeAspect="1" noChangeArrowheads="1"/>
          </p:cNvPicPr>
          <p:nvPr/>
        </p:nvPicPr>
        <p:blipFill>
          <a:blip r:embed="rId1" cstate="print"/>
          <a:srcRect/>
          <a:stretch>
            <a:fillRect/>
          </a:stretch>
        </p:blipFill>
        <p:spPr bwMode="auto">
          <a:xfrm>
            <a:off x="-1" y="-1"/>
            <a:ext cx="12188825" cy="6858001"/>
          </a:xfrm>
          <a:prstGeom prst="rect">
            <a:avLst/>
          </a:prstGeom>
          <a:noFill/>
          <a:ln w="9525">
            <a:noFill/>
            <a:miter lim="800000"/>
            <a:headEnd/>
            <a:tailEnd/>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4" name="Picture 2"/>
          <p:cNvPicPr>
            <a:picLocks noChangeAspect="1" noChangeArrowheads="1"/>
          </p:cNvPicPr>
          <p:nvPr/>
        </p:nvPicPr>
        <p:blipFill>
          <a:blip r:embed="rId1" cstate="print"/>
          <a:srcRect/>
          <a:stretch>
            <a:fillRect/>
          </a:stretch>
        </p:blipFill>
        <p:spPr bwMode="auto">
          <a:xfrm>
            <a:off x="-1" y="0"/>
            <a:ext cx="12188825" cy="6858000"/>
          </a:xfrm>
          <a:prstGeom prst="rect">
            <a:avLst/>
          </a:prstGeom>
          <a:noFill/>
          <a:ln w="9525">
            <a:noFill/>
            <a:miter lim="800000"/>
            <a:headEnd/>
            <a:tailEnd/>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73637" y="4661444"/>
            <a:ext cx="5210628" cy="1219715"/>
          </a:xfrm>
        </p:spPr>
        <p:txBody>
          <a:bodyPr>
            <a:normAutofit/>
          </a:bodyPr>
          <a:lstStyle/>
          <a:p>
            <a:r>
              <a:rPr lang="en-US" sz="2800" dirty="0"/>
              <a:t>AWS Core Domain Services</a:t>
            </a:r>
            <a:endParaRPr lang="en-US" sz="2800" dirty="0"/>
          </a:p>
        </p:txBody>
      </p:sp>
      <p:sp>
        <p:nvSpPr>
          <p:cNvPr id="4" name="TextBox 3"/>
          <p:cNvSpPr txBox="1"/>
          <p:nvPr/>
        </p:nvSpPr>
        <p:spPr>
          <a:xfrm>
            <a:off x="6773637" y="2980853"/>
            <a:ext cx="3599088" cy="462434"/>
          </a:xfrm>
          <a:prstGeom prst="rect">
            <a:avLst/>
          </a:prstGeom>
          <a:noFill/>
        </p:spPr>
        <p:txBody>
          <a:bodyPr wrap="square">
            <a:spAutoFit/>
          </a:bodyPr>
          <a:lstStyle/>
          <a:p>
            <a:r>
              <a:rPr lang="en-US" dirty="0">
                <a:solidFill>
                  <a:schemeClr val="bg1"/>
                </a:solidFill>
              </a:rPr>
              <a:t>AWS Management Service</a:t>
            </a:r>
            <a:endParaRPr lang="en-US" dirty="0">
              <a:solidFill>
                <a:schemeClr val="bg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4" name="Picture 2"/>
          <p:cNvPicPr>
            <a:picLocks noChangeAspect="1" noChangeArrowheads="1"/>
          </p:cNvPicPr>
          <p:nvPr/>
        </p:nvPicPr>
        <p:blipFill>
          <a:blip r:embed="rId1" cstate="print"/>
          <a:srcRect/>
          <a:stretch>
            <a:fillRect/>
          </a:stretch>
        </p:blipFill>
        <p:spPr bwMode="auto">
          <a:xfrm>
            <a:off x="0" y="0"/>
            <a:ext cx="12188825" cy="6858000"/>
          </a:xfrm>
          <a:prstGeom prst="rect">
            <a:avLst/>
          </a:prstGeom>
          <a:noFill/>
          <a:ln w="9525">
            <a:noFill/>
            <a:miter lim="800000"/>
            <a:headEnd/>
            <a:tailEnd/>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4" name="Picture 2"/>
          <p:cNvPicPr>
            <a:picLocks noChangeAspect="1" noChangeArrowheads="1"/>
          </p:cNvPicPr>
          <p:nvPr/>
        </p:nvPicPr>
        <p:blipFill>
          <a:blip r:embed="rId1" cstate="print"/>
          <a:srcRect/>
          <a:stretch>
            <a:fillRect/>
          </a:stretch>
        </p:blipFill>
        <p:spPr bwMode="auto">
          <a:xfrm>
            <a:off x="-216087" y="0"/>
            <a:ext cx="12404912" cy="6858000"/>
          </a:xfrm>
          <a:prstGeom prst="rect">
            <a:avLst/>
          </a:prstGeom>
          <a:noFill/>
          <a:ln w="9525">
            <a:noFill/>
            <a:miter lim="800000"/>
            <a:headEnd/>
            <a:tailEnd/>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4" name="Picture 2"/>
          <p:cNvPicPr>
            <a:picLocks noChangeAspect="1" noChangeArrowheads="1"/>
          </p:cNvPicPr>
          <p:nvPr/>
        </p:nvPicPr>
        <p:blipFill>
          <a:blip r:embed="rId1" cstate="print"/>
          <a:srcRect/>
          <a:stretch>
            <a:fillRect/>
          </a:stretch>
        </p:blipFill>
        <p:spPr bwMode="auto">
          <a:xfrm>
            <a:off x="0" y="0"/>
            <a:ext cx="12188825" cy="6858000"/>
          </a:xfrm>
          <a:prstGeom prst="rect">
            <a:avLst/>
          </a:prstGeom>
          <a:noFill/>
          <a:ln w="9525">
            <a:noFill/>
            <a:miter lim="800000"/>
            <a:headEnd/>
            <a:tailEnd/>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1" cstate="print"/>
          <a:srcRect/>
          <a:stretch>
            <a:fillRect/>
          </a:stretch>
        </p:blipFill>
        <p:spPr bwMode="auto">
          <a:xfrm>
            <a:off x="-1" y="0"/>
            <a:ext cx="12188825" cy="6858000"/>
          </a:xfrm>
          <a:prstGeom prst="rect">
            <a:avLst/>
          </a:prstGeom>
          <a:noFill/>
          <a:ln w="9525">
            <a:noFill/>
            <a:miter lim="800000"/>
            <a:headEnd/>
            <a:tailEnd/>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4" name="Picture 2"/>
          <p:cNvPicPr>
            <a:picLocks noChangeAspect="1" noChangeArrowheads="1"/>
          </p:cNvPicPr>
          <p:nvPr/>
        </p:nvPicPr>
        <p:blipFill>
          <a:blip r:embed="rId1" cstate="print"/>
          <a:srcRect/>
          <a:stretch>
            <a:fillRect/>
          </a:stretch>
        </p:blipFill>
        <p:spPr bwMode="auto">
          <a:xfrm>
            <a:off x="0" y="14514"/>
            <a:ext cx="12188825" cy="68580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6" name="TextBox 5"/>
          <p:cNvSpPr txBox="1"/>
          <p:nvPr/>
        </p:nvSpPr>
        <p:spPr>
          <a:xfrm>
            <a:off x="2256972" y="2515297"/>
            <a:ext cx="6139542" cy="707886"/>
          </a:xfrm>
          <a:prstGeom prst="rect">
            <a:avLst/>
          </a:prstGeom>
          <a:noFill/>
        </p:spPr>
        <p:txBody>
          <a:bodyPr wrap="square">
            <a:spAutoFit/>
          </a:bodyPr>
          <a:lstStyle/>
          <a:p>
            <a:r>
              <a:rPr lang="en-US" sz="4000" dirty="0"/>
              <a:t>What is Virtualization?</a:t>
            </a:r>
            <a:endParaRPr lang="en-US"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4" name="Picture 2"/>
          <p:cNvPicPr>
            <a:picLocks noChangeAspect="1" noChangeArrowheads="1"/>
          </p:cNvPicPr>
          <p:nvPr/>
        </p:nvPicPr>
        <p:blipFill>
          <a:blip r:embed="rId1" cstate="print"/>
          <a:srcRect/>
          <a:stretch>
            <a:fillRect/>
          </a:stretch>
        </p:blipFill>
        <p:spPr bwMode="auto">
          <a:xfrm>
            <a:off x="-1" y="0"/>
            <a:ext cx="12188825" cy="6858000"/>
          </a:xfrm>
          <a:prstGeom prst="rect">
            <a:avLst/>
          </a:prstGeom>
          <a:noFill/>
          <a:ln w="9525">
            <a:noFill/>
            <a:miter lim="800000"/>
            <a:headEnd/>
            <a:tailEnd/>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73637" y="4661444"/>
            <a:ext cx="5210628" cy="1219715"/>
          </a:xfrm>
        </p:spPr>
        <p:txBody>
          <a:bodyPr>
            <a:normAutofit/>
          </a:bodyPr>
          <a:lstStyle/>
          <a:p>
            <a:r>
              <a:rPr lang="en-US" sz="2800" dirty="0"/>
              <a:t>AWS Core Domain Services</a:t>
            </a:r>
            <a:endParaRPr lang="en-US" sz="2800" dirty="0"/>
          </a:p>
        </p:txBody>
      </p:sp>
      <p:sp>
        <p:nvSpPr>
          <p:cNvPr id="4" name="TextBox 3"/>
          <p:cNvSpPr txBox="1"/>
          <p:nvPr/>
        </p:nvSpPr>
        <p:spPr>
          <a:xfrm>
            <a:off x="6773637" y="2980853"/>
            <a:ext cx="3599088" cy="462434"/>
          </a:xfrm>
          <a:prstGeom prst="rect">
            <a:avLst/>
          </a:prstGeom>
          <a:noFill/>
        </p:spPr>
        <p:txBody>
          <a:bodyPr wrap="square">
            <a:spAutoFit/>
          </a:bodyPr>
          <a:lstStyle/>
          <a:p>
            <a:r>
              <a:rPr lang="en-US" dirty="0">
                <a:solidFill>
                  <a:schemeClr val="bg1"/>
                </a:solidFill>
              </a:rPr>
              <a:t>AWS Security Service</a:t>
            </a:r>
            <a:endParaRPr lang="en-US" dirty="0">
              <a:solidFill>
                <a:schemeClr val="bg1"/>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4" name="Picture 2"/>
          <p:cNvPicPr>
            <a:picLocks noChangeAspect="1" noChangeArrowheads="1"/>
          </p:cNvPicPr>
          <p:nvPr/>
        </p:nvPicPr>
        <p:blipFill>
          <a:blip r:embed="rId1" cstate="print"/>
          <a:srcRect/>
          <a:stretch>
            <a:fillRect/>
          </a:stretch>
        </p:blipFill>
        <p:spPr bwMode="auto">
          <a:xfrm>
            <a:off x="0" y="0"/>
            <a:ext cx="12188825" cy="6858000"/>
          </a:xfrm>
          <a:prstGeom prst="rect">
            <a:avLst/>
          </a:prstGeom>
          <a:noFill/>
          <a:ln w="9525">
            <a:noFill/>
            <a:miter lim="800000"/>
            <a:headEnd/>
            <a:tailEnd/>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73637" y="4661444"/>
            <a:ext cx="5210628" cy="1219715"/>
          </a:xfrm>
        </p:spPr>
        <p:txBody>
          <a:bodyPr>
            <a:normAutofit/>
          </a:bodyPr>
          <a:lstStyle/>
          <a:p>
            <a:r>
              <a:rPr lang="en-US" sz="2800" dirty="0"/>
              <a:t>AWS Core Domain Services</a:t>
            </a:r>
            <a:endParaRPr lang="en-US" sz="2800" dirty="0"/>
          </a:p>
        </p:txBody>
      </p:sp>
      <p:sp>
        <p:nvSpPr>
          <p:cNvPr id="4" name="TextBox 3"/>
          <p:cNvSpPr txBox="1"/>
          <p:nvPr/>
        </p:nvSpPr>
        <p:spPr>
          <a:xfrm>
            <a:off x="6773637" y="2980853"/>
            <a:ext cx="3599088" cy="462434"/>
          </a:xfrm>
          <a:prstGeom prst="rect">
            <a:avLst/>
          </a:prstGeom>
          <a:noFill/>
        </p:spPr>
        <p:txBody>
          <a:bodyPr wrap="square">
            <a:spAutoFit/>
          </a:bodyPr>
          <a:lstStyle/>
          <a:p>
            <a:r>
              <a:rPr lang="en-US" dirty="0">
                <a:solidFill>
                  <a:schemeClr val="bg1"/>
                </a:solidFill>
              </a:rPr>
              <a:t>AWS Application  Service</a:t>
            </a:r>
            <a:endParaRPr lang="en-US" dirty="0">
              <a:solidFill>
                <a:schemeClr val="bg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4" name="Picture 2"/>
          <p:cNvPicPr>
            <a:picLocks noChangeAspect="1" noChangeArrowheads="1"/>
          </p:cNvPicPr>
          <p:nvPr/>
        </p:nvPicPr>
        <p:blipFill>
          <a:blip r:embed="rId1" cstate="print"/>
          <a:srcRect/>
          <a:stretch>
            <a:fillRect/>
          </a:stretch>
        </p:blipFill>
        <p:spPr bwMode="auto">
          <a:xfrm>
            <a:off x="0" y="0"/>
            <a:ext cx="12188825" cy="6858000"/>
          </a:xfrm>
          <a:prstGeom prst="rect">
            <a:avLst/>
          </a:prstGeom>
          <a:noFill/>
          <a:ln w="9525">
            <a:noFill/>
            <a:miter lim="800000"/>
            <a:headEnd/>
            <a:tailEnd/>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4" name="Picture 2"/>
          <p:cNvPicPr>
            <a:picLocks noChangeAspect="1" noChangeArrowheads="1"/>
          </p:cNvPicPr>
          <p:nvPr/>
        </p:nvPicPr>
        <p:blipFill>
          <a:blip r:embed="rId1" cstate="print"/>
          <a:srcRect/>
          <a:stretch>
            <a:fillRect/>
          </a:stretch>
        </p:blipFill>
        <p:spPr bwMode="auto">
          <a:xfrm>
            <a:off x="-1" y="0"/>
            <a:ext cx="12188825" cy="6858000"/>
          </a:xfrm>
          <a:prstGeom prst="rect">
            <a:avLst/>
          </a:prstGeom>
          <a:noFill/>
          <a:ln w="9525">
            <a:noFill/>
            <a:miter lim="800000"/>
            <a:headEnd/>
            <a:tailEnd/>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4" name="Picture 2"/>
          <p:cNvPicPr>
            <a:picLocks noChangeAspect="1" noChangeArrowheads="1"/>
          </p:cNvPicPr>
          <p:nvPr/>
        </p:nvPicPr>
        <p:blipFill>
          <a:blip r:embed="rId1" cstate="print"/>
          <a:srcRect/>
          <a:stretch>
            <a:fillRect/>
          </a:stretch>
        </p:blipFill>
        <p:spPr bwMode="auto">
          <a:xfrm>
            <a:off x="0" y="-1"/>
            <a:ext cx="12188825" cy="6858001"/>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Rectangle 2"/>
          <p:cNvSpPr txBox="1">
            <a:spLocks noChangeArrowheads="1"/>
          </p:cNvSpPr>
          <p:nvPr/>
        </p:nvSpPr>
        <p:spPr>
          <a:xfrm>
            <a:off x="1218883" y="274637"/>
            <a:ext cx="10360501" cy="1223963"/>
          </a:xfrm>
          <a:prstGeom prst="rect">
            <a:avLst/>
          </a:prstGeom>
        </p:spPr>
        <p:txBody>
          <a:bodyPr/>
          <a:lstStyle>
            <a:lvl1pPr algn="ctr" defTabSz="607060" rtl="0" eaLnBrk="1" latinLnBrk="0" hangingPunct="1">
              <a:spcBef>
                <a:spcPct val="0"/>
              </a:spcBef>
              <a:buNone/>
              <a:defRPr sz="5845" kern="1200">
                <a:solidFill>
                  <a:schemeClr val="tx1"/>
                </a:solidFill>
                <a:latin typeface="+mj-lt"/>
                <a:ea typeface="+mj-ea"/>
                <a:cs typeface="+mj-cs"/>
              </a:defRPr>
            </a:lvl1pPr>
          </a:lstStyle>
          <a:p>
            <a:r>
              <a:rPr lang="en-US" altLang="zh-TW" dirty="0"/>
              <a:t>Virtualization</a:t>
            </a:r>
            <a:endParaRPr lang="en-US" altLang="zh-TW" dirty="0"/>
          </a:p>
        </p:txBody>
      </p:sp>
      <p:sp>
        <p:nvSpPr>
          <p:cNvPr id="5" name="Rectangle 3"/>
          <p:cNvSpPr txBox="1">
            <a:spLocks noChangeArrowheads="1"/>
          </p:cNvSpPr>
          <p:nvPr/>
        </p:nvSpPr>
        <p:spPr>
          <a:xfrm>
            <a:off x="612616" y="1498600"/>
            <a:ext cx="11242540" cy="1459573"/>
          </a:xfrm>
          <a:prstGeom prst="rect">
            <a:avLst/>
          </a:prstGeom>
        </p:spPr>
        <p:txBody>
          <a:bodyPr/>
          <a:lstStyle>
            <a:lvl1pPr marL="455295" indent="-455295" algn="l" defTabSz="607060" rtl="0" eaLnBrk="1" latinLnBrk="0" hangingPunct="1">
              <a:spcBef>
                <a:spcPct val="20000"/>
              </a:spcBef>
              <a:buFont typeface="Arial" panose="020B0604020202020204"/>
              <a:buChar char="•"/>
              <a:defRPr sz="4250" kern="1200">
                <a:solidFill>
                  <a:schemeClr val="tx1"/>
                </a:solidFill>
                <a:latin typeface="+mn-lt"/>
                <a:ea typeface="+mn-ea"/>
                <a:cs typeface="+mn-cs"/>
              </a:defRPr>
            </a:lvl1pPr>
            <a:lvl2pPr marL="986790" indent="-379730" algn="l" defTabSz="607060" rtl="0" eaLnBrk="1" latinLnBrk="0" hangingPunct="1">
              <a:spcBef>
                <a:spcPct val="20000"/>
              </a:spcBef>
              <a:buFont typeface="Arial" panose="020B0604020202020204"/>
              <a:buChar char="–"/>
              <a:defRPr sz="3720" kern="1200">
                <a:solidFill>
                  <a:schemeClr val="tx1"/>
                </a:solidFill>
                <a:latin typeface="+mn-lt"/>
                <a:ea typeface="+mn-ea"/>
                <a:cs typeface="+mn-cs"/>
              </a:defRPr>
            </a:lvl2pPr>
            <a:lvl3pPr marL="1518285" indent="-303530" algn="l" defTabSz="607060" rtl="0" eaLnBrk="1" latinLnBrk="0" hangingPunct="1">
              <a:spcBef>
                <a:spcPct val="20000"/>
              </a:spcBef>
              <a:buFont typeface="Arial" panose="020B0604020202020204"/>
              <a:buChar char="•"/>
              <a:defRPr sz="3190" kern="1200">
                <a:solidFill>
                  <a:schemeClr val="tx1"/>
                </a:solidFill>
                <a:latin typeface="+mn-lt"/>
                <a:ea typeface="+mn-ea"/>
                <a:cs typeface="+mn-cs"/>
              </a:defRPr>
            </a:lvl3pPr>
            <a:lvl4pPr marL="2125980"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4pPr>
            <a:lvl5pPr marL="2733040"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5pPr>
            <a:lvl6pPr marL="3340735"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6pPr>
            <a:lvl7pPr marL="3947795"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7pPr>
            <a:lvl8pPr marL="4554855"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8pPr>
            <a:lvl9pPr marL="5162550"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9pPr>
          </a:lstStyle>
          <a:p>
            <a:r>
              <a:rPr lang="en-US" altLang="zh-TW" sz="2400" dirty="0">
                <a:solidFill>
                  <a:srgbClr val="FF0000"/>
                </a:solidFill>
              </a:rPr>
              <a:t>Virtualization</a:t>
            </a:r>
            <a:r>
              <a:rPr lang="en-US" altLang="zh-TW" sz="2400" dirty="0"/>
              <a:t> -- the abstraction of computer resources. </a:t>
            </a:r>
            <a:endParaRPr lang="en-US" altLang="zh-TW" sz="2400" dirty="0"/>
          </a:p>
          <a:p>
            <a:r>
              <a:rPr lang="en-US" altLang="zh-TW" sz="2400" dirty="0"/>
              <a:t>Consolidating multiple servers into one physical server</a:t>
            </a:r>
            <a:endParaRPr lang="en-US" altLang="zh-TW" sz="2400" dirty="0"/>
          </a:p>
          <a:p>
            <a:r>
              <a:rPr lang="en-US" altLang="zh-TW" sz="2400" dirty="0"/>
              <a:t>Virtualization hides the physical characteristics of computing resources</a:t>
            </a:r>
            <a:endParaRPr lang="en-US" altLang="zh-TW" sz="2400" dirty="0"/>
          </a:p>
        </p:txBody>
      </p:sp>
      <p:pic>
        <p:nvPicPr>
          <p:cNvPr id="6" name="Picture 5"/>
          <p:cNvPicPr>
            <a:picLocks noChangeAspect="1"/>
          </p:cNvPicPr>
          <p:nvPr/>
        </p:nvPicPr>
        <p:blipFill>
          <a:blip r:embed="rId1"/>
          <a:stretch>
            <a:fillRect/>
          </a:stretch>
        </p:blipFill>
        <p:spPr>
          <a:xfrm>
            <a:off x="3980057" y="3429000"/>
            <a:ext cx="7762000" cy="2434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additive="base">
                                        <p:cTn id="2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Rectangle 2"/>
          <p:cNvSpPr txBox="1">
            <a:spLocks noChangeArrowheads="1"/>
          </p:cNvSpPr>
          <p:nvPr/>
        </p:nvSpPr>
        <p:spPr>
          <a:xfrm>
            <a:off x="1218883" y="195718"/>
            <a:ext cx="10360501" cy="654050"/>
          </a:xfrm>
          <a:prstGeom prst="rect">
            <a:avLst/>
          </a:prstGeom>
        </p:spPr>
        <p:txBody>
          <a:bodyPr/>
          <a:lstStyle>
            <a:lvl1pPr algn="ctr" defTabSz="607060" rtl="0" eaLnBrk="1" latinLnBrk="0" hangingPunct="1">
              <a:spcBef>
                <a:spcPct val="0"/>
              </a:spcBef>
              <a:buNone/>
              <a:defRPr sz="5845" kern="1200">
                <a:solidFill>
                  <a:schemeClr val="tx1"/>
                </a:solidFill>
                <a:latin typeface="+mj-lt"/>
                <a:ea typeface="+mj-ea"/>
                <a:cs typeface="+mj-cs"/>
              </a:defRPr>
            </a:lvl1pPr>
          </a:lstStyle>
          <a:p>
            <a:r>
              <a:rPr lang="en-US" altLang="zh-TW" sz="3200" dirty="0"/>
              <a:t>Virtualization -- a Server for Multiple Applications/OS</a:t>
            </a:r>
            <a:endParaRPr lang="en-US" altLang="zh-TW" sz="3200" dirty="0"/>
          </a:p>
        </p:txBody>
      </p:sp>
      <p:sp>
        <p:nvSpPr>
          <p:cNvPr id="5" name="AutoShape 4"/>
          <p:cNvSpPr>
            <a:spLocks noChangeArrowheads="1"/>
          </p:cNvSpPr>
          <p:nvPr/>
        </p:nvSpPr>
        <p:spPr bwMode="auto">
          <a:xfrm>
            <a:off x="734293" y="2678113"/>
            <a:ext cx="2302334" cy="2055812"/>
          </a:xfrm>
          <a:prstGeom prst="roundRect">
            <a:avLst>
              <a:gd name="adj" fmla="val 4134"/>
            </a:avLst>
          </a:prstGeom>
          <a:solidFill>
            <a:srgbClr val="B2B2B2"/>
          </a:solidFill>
          <a:ln w="28575">
            <a:solidFill>
              <a:schemeClr val="tx1"/>
            </a:solidFill>
            <a:round/>
          </a:ln>
        </p:spPr>
        <p:txBody>
          <a:bodyPr wrap="none" anchor="ctr"/>
          <a:lstStyle/>
          <a:p>
            <a:pPr algn="ctr"/>
            <a:endParaRPr lang="en-US" sz="1800" b="1">
              <a:solidFill>
                <a:schemeClr val="bg1"/>
              </a:solidFill>
              <a:latin typeface="Tahoma" panose="020B0604030504040204" pitchFamily="34" charset="0"/>
            </a:endParaRPr>
          </a:p>
        </p:txBody>
      </p:sp>
      <p:sp>
        <p:nvSpPr>
          <p:cNvPr id="6" name="AutoShape 5"/>
          <p:cNvSpPr>
            <a:spLocks noChangeArrowheads="1"/>
          </p:cNvSpPr>
          <p:nvPr/>
        </p:nvSpPr>
        <p:spPr bwMode="auto">
          <a:xfrm>
            <a:off x="829517" y="3748088"/>
            <a:ext cx="2082258" cy="914400"/>
          </a:xfrm>
          <a:prstGeom prst="roundRect">
            <a:avLst>
              <a:gd name="adj" fmla="val 16667"/>
            </a:avLst>
          </a:prstGeom>
          <a:solidFill>
            <a:srgbClr val="0033CC"/>
          </a:solidFill>
          <a:ln w="28575">
            <a:solidFill>
              <a:schemeClr val="tx1"/>
            </a:solidFill>
            <a:round/>
          </a:ln>
        </p:spPr>
        <p:txBody>
          <a:bodyPr wrap="none" anchor="ctr"/>
          <a:lstStyle/>
          <a:p>
            <a:pPr algn="ctr"/>
            <a:r>
              <a:rPr lang="en-US" altLang="zh-TW" sz="1800" b="1">
                <a:solidFill>
                  <a:schemeClr val="bg1"/>
                </a:solidFill>
                <a:latin typeface="Tahoma" panose="020B0604030504040204" pitchFamily="34" charset="0"/>
              </a:rPr>
              <a:t>Hardware</a:t>
            </a:r>
            <a:endParaRPr lang="en-US" altLang="zh-TW" sz="1800" b="1">
              <a:solidFill>
                <a:schemeClr val="bg1"/>
              </a:solidFill>
              <a:latin typeface="Tahoma" panose="020B0604030504040204" pitchFamily="34" charset="0"/>
            </a:endParaRPr>
          </a:p>
        </p:txBody>
      </p:sp>
      <p:sp>
        <p:nvSpPr>
          <p:cNvPr id="7" name="AutoShape 6"/>
          <p:cNvSpPr>
            <a:spLocks noChangeArrowheads="1"/>
          </p:cNvSpPr>
          <p:nvPr/>
        </p:nvSpPr>
        <p:spPr bwMode="auto">
          <a:xfrm>
            <a:off x="829517" y="2740025"/>
            <a:ext cx="2082258" cy="914400"/>
          </a:xfrm>
          <a:prstGeom prst="roundRect">
            <a:avLst>
              <a:gd name="adj" fmla="val 16667"/>
            </a:avLst>
          </a:prstGeom>
          <a:solidFill>
            <a:srgbClr val="FF3399"/>
          </a:solidFill>
          <a:ln w="28575">
            <a:solidFill>
              <a:schemeClr val="tx1"/>
            </a:solidFill>
            <a:round/>
          </a:ln>
        </p:spPr>
        <p:txBody>
          <a:bodyPr wrap="none" anchor="ctr"/>
          <a:lstStyle/>
          <a:p>
            <a:pPr algn="ctr"/>
            <a:r>
              <a:rPr lang="en-US" altLang="zh-TW" sz="1800" b="1">
                <a:latin typeface="Tahoma" panose="020B0604030504040204" pitchFamily="34" charset="0"/>
              </a:rPr>
              <a:t>Operating</a:t>
            </a:r>
            <a:endParaRPr lang="en-US" altLang="zh-TW" sz="1800" b="1">
              <a:latin typeface="Tahoma" panose="020B0604030504040204" pitchFamily="34" charset="0"/>
            </a:endParaRPr>
          </a:p>
          <a:p>
            <a:pPr algn="ctr"/>
            <a:r>
              <a:rPr lang="en-US" altLang="zh-TW" sz="1800" b="1">
                <a:latin typeface="Tahoma" panose="020B0604030504040204" pitchFamily="34" charset="0"/>
              </a:rPr>
              <a:t>System</a:t>
            </a:r>
            <a:endParaRPr lang="en-US" altLang="zh-TW" sz="1800" b="1">
              <a:latin typeface="Tahoma" panose="020B0604030504040204" pitchFamily="34" charset="0"/>
            </a:endParaRPr>
          </a:p>
        </p:txBody>
      </p:sp>
      <p:sp>
        <p:nvSpPr>
          <p:cNvPr id="8" name="AutoShape 7"/>
          <p:cNvSpPr>
            <a:spLocks noChangeArrowheads="1"/>
          </p:cNvSpPr>
          <p:nvPr/>
        </p:nvSpPr>
        <p:spPr bwMode="auto">
          <a:xfrm>
            <a:off x="829517" y="1731963"/>
            <a:ext cx="2082258" cy="914400"/>
          </a:xfrm>
          <a:prstGeom prst="roundRect">
            <a:avLst>
              <a:gd name="adj" fmla="val 16667"/>
            </a:avLst>
          </a:prstGeom>
          <a:solidFill>
            <a:srgbClr val="FFCC00"/>
          </a:solidFill>
          <a:ln w="28575">
            <a:solidFill>
              <a:schemeClr val="tx1"/>
            </a:solidFill>
            <a:round/>
          </a:ln>
        </p:spPr>
        <p:txBody>
          <a:bodyPr wrap="none" anchor="ctr"/>
          <a:lstStyle/>
          <a:p>
            <a:pPr algn="ctr"/>
            <a:r>
              <a:rPr lang="en-US" altLang="zh-TW" sz="1800" b="1">
                <a:latin typeface="Tahoma" panose="020B0604030504040204" pitchFamily="34" charset="0"/>
              </a:rPr>
              <a:t>Applications</a:t>
            </a:r>
            <a:endParaRPr lang="en-US" altLang="zh-TW" sz="1800" b="1">
              <a:latin typeface="Tahoma" panose="020B0604030504040204" pitchFamily="34" charset="0"/>
            </a:endParaRPr>
          </a:p>
        </p:txBody>
      </p:sp>
      <p:sp>
        <p:nvSpPr>
          <p:cNvPr id="9" name="AutoShape 9"/>
          <p:cNvSpPr>
            <a:spLocks noChangeArrowheads="1"/>
          </p:cNvSpPr>
          <p:nvPr/>
        </p:nvSpPr>
        <p:spPr bwMode="auto">
          <a:xfrm>
            <a:off x="8413675" y="4189413"/>
            <a:ext cx="2082258" cy="914400"/>
          </a:xfrm>
          <a:prstGeom prst="roundRect">
            <a:avLst>
              <a:gd name="adj" fmla="val 16667"/>
            </a:avLst>
          </a:prstGeom>
          <a:solidFill>
            <a:srgbClr val="0033CC"/>
          </a:solidFill>
          <a:ln w="28575">
            <a:solidFill>
              <a:schemeClr val="tx1"/>
            </a:solidFill>
            <a:round/>
          </a:ln>
        </p:spPr>
        <p:txBody>
          <a:bodyPr wrap="none" anchor="ctr"/>
          <a:lstStyle/>
          <a:p>
            <a:pPr algn="ctr"/>
            <a:r>
              <a:rPr lang="en-US" altLang="zh-TW" sz="1800" b="1">
                <a:solidFill>
                  <a:schemeClr val="bg1"/>
                </a:solidFill>
                <a:latin typeface="Tahoma" panose="020B0604030504040204" pitchFamily="34" charset="0"/>
              </a:rPr>
              <a:t>Hardware</a:t>
            </a:r>
            <a:endParaRPr lang="en-US" altLang="zh-TW" sz="1800" b="1">
              <a:solidFill>
                <a:schemeClr val="bg1"/>
              </a:solidFill>
              <a:latin typeface="Tahoma" panose="020B0604030504040204" pitchFamily="34" charset="0"/>
            </a:endParaRPr>
          </a:p>
        </p:txBody>
      </p:sp>
      <p:sp>
        <p:nvSpPr>
          <p:cNvPr id="10" name="AutoShape 8"/>
          <p:cNvSpPr>
            <a:spLocks noChangeArrowheads="1"/>
          </p:cNvSpPr>
          <p:nvPr/>
        </p:nvSpPr>
        <p:spPr bwMode="auto">
          <a:xfrm>
            <a:off x="7167284" y="1452563"/>
            <a:ext cx="2302334" cy="2055812"/>
          </a:xfrm>
          <a:prstGeom prst="roundRect">
            <a:avLst>
              <a:gd name="adj" fmla="val 4134"/>
            </a:avLst>
          </a:prstGeom>
          <a:solidFill>
            <a:srgbClr val="B2B2B2"/>
          </a:solidFill>
          <a:ln w="28575">
            <a:solidFill>
              <a:schemeClr val="tx1"/>
            </a:solidFill>
            <a:round/>
          </a:ln>
        </p:spPr>
        <p:txBody>
          <a:bodyPr wrap="none" anchor="ctr"/>
          <a:lstStyle/>
          <a:p>
            <a:pPr algn="ctr"/>
            <a:endParaRPr lang="en-US" sz="1800" b="1">
              <a:solidFill>
                <a:schemeClr val="bg1"/>
              </a:solidFill>
              <a:latin typeface="Tahoma" panose="020B0604030504040204" pitchFamily="34" charset="0"/>
            </a:endParaRPr>
          </a:p>
        </p:txBody>
      </p:sp>
      <p:sp>
        <p:nvSpPr>
          <p:cNvPr id="11" name="AutoShape 10"/>
          <p:cNvSpPr>
            <a:spLocks noChangeArrowheads="1"/>
          </p:cNvSpPr>
          <p:nvPr/>
        </p:nvSpPr>
        <p:spPr bwMode="auto">
          <a:xfrm>
            <a:off x="7262508" y="2522538"/>
            <a:ext cx="2082258" cy="914400"/>
          </a:xfrm>
          <a:prstGeom prst="roundRect">
            <a:avLst>
              <a:gd name="adj" fmla="val 16667"/>
            </a:avLst>
          </a:prstGeom>
          <a:solidFill>
            <a:srgbClr val="FF3399"/>
          </a:solidFill>
          <a:ln w="28575">
            <a:solidFill>
              <a:schemeClr val="tx1"/>
            </a:solidFill>
            <a:round/>
          </a:ln>
        </p:spPr>
        <p:txBody>
          <a:bodyPr wrap="none" anchor="ctr"/>
          <a:lstStyle/>
          <a:p>
            <a:pPr algn="ctr"/>
            <a:r>
              <a:rPr lang="en-US" altLang="zh-TW" sz="1800" b="1">
                <a:latin typeface="Tahoma" panose="020B0604030504040204" pitchFamily="34" charset="0"/>
              </a:rPr>
              <a:t>Operating</a:t>
            </a:r>
            <a:endParaRPr lang="en-US" altLang="zh-TW" sz="1800" b="1">
              <a:latin typeface="Tahoma" panose="020B0604030504040204" pitchFamily="34" charset="0"/>
            </a:endParaRPr>
          </a:p>
          <a:p>
            <a:pPr algn="ctr"/>
            <a:r>
              <a:rPr lang="en-US" altLang="zh-TW" sz="1800" b="1">
                <a:latin typeface="Tahoma" panose="020B0604030504040204" pitchFamily="34" charset="0"/>
              </a:rPr>
              <a:t>System</a:t>
            </a:r>
            <a:endParaRPr lang="en-US" altLang="zh-TW" sz="1800" b="1">
              <a:latin typeface="Tahoma" panose="020B0604030504040204" pitchFamily="34" charset="0"/>
            </a:endParaRPr>
          </a:p>
        </p:txBody>
      </p:sp>
      <p:sp>
        <p:nvSpPr>
          <p:cNvPr id="12" name="AutoShape 11"/>
          <p:cNvSpPr>
            <a:spLocks noChangeArrowheads="1"/>
          </p:cNvSpPr>
          <p:nvPr/>
        </p:nvSpPr>
        <p:spPr bwMode="auto">
          <a:xfrm>
            <a:off x="7262508" y="1514475"/>
            <a:ext cx="2082258" cy="914400"/>
          </a:xfrm>
          <a:prstGeom prst="roundRect">
            <a:avLst>
              <a:gd name="adj" fmla="val 16667"/>
            </a:avLst>
          </a:prstGeom>
          <a:solidFill>
            <a:srgbClr val="FFCC00"/>
          </a:solidFill>
          <a:ln w="28575">
            <a:solidFill>
              <a:schemeClr val="tx1"/>
            </a:solidFill>
            <a:round/>
          </a:ln>
        </p:spPr>
        <p:txBody>
          <a:bodyPr wrap="none" anchor="ctr"/>
          <a:lstStyle/>
          <a:p>
            <a:pPr algn="ctr"/>
            <a:r>
              <a:rPr lang="en-US" altLang="zh-TW" sz="1800" b="1">
                <a:latin typeface="Tahoma" panose="020B0604030504040204" pitchFamily="34" charset="0"/>
              </a:rPr>
              <a:t>Application</a:t>
            </a:r>
            <a:endParaRPr lang="en-US" altLang="zh-TW" sz="1800" b="1">
              <a:latin typeface="Tahoma" panose="020B0604030504040204" pitchFamily="34" charset="0"/>
            </a:endParaRPr>
          </a:p>
        </p:txBody>
      </p:sp>
      <p:sp>
        <p:nvSpPr>
          <p:cNvPr id="13" name="AutoShape 12"/>
          <p:cNvSpPr>
            <a:spLocks noChangeArrowheads="1"/>
          </p:cNvSpPr>
          <p:nvPr/>
        </p:nvSpPr>
        <p:spPr bwMode="auto">
          <a:xfrm>
            <a:off x="8428488" y="3684588"/>
            <a:ext cx="2082258" cy="431800"/>
          </a:xfrm>
          <a:prstGeom prst="roundRect">
            <a:avLst>
              <a:gd name="adj" fmla="val 16667"/>
            </a:avLst>
          </a:prstGeom>
          <a:solidFill>
            <a:schemeClr val="hlink"/>
          </a:solidFill>
          <a:ln w="28575">
            <a:solidFill>
              <a:schemeClr val="tx1"/>
            </a:solidFill>
            <a:round/>
          </a:ln>
        </p:spPr>
        <p:txBody>
          <a:bodyPr wrap="none" anchor="ctr"/>
          <a:lstStyle/>
          <a:p>
            <a:pPr algn="ctr"/>
            <a:r>
              <a:rPr lang="en-US" altLang="zh-TW" sz="1800" b="1">
                <a:solidFill>
                  <a:schemeClr val="bg1"/>
                </a:solidFill>
                <a:latin typeface="Tahoma" panose="020B0604030504040204" pitchFamily="34" charset="0"/>
              </a:rPr>
              <a:t>Hypervisor</a:t>
            </a:r>
            <a:endParaRPr lang="en-US" altLang="zh-TW" sz="1800" b="1">
              <a:solidFill>
                <a:schemeClr val="bg1"/>
              </a:solidFill>
              <a:latin typeface="Tahoma" panose="020B0604030504040204" pitchFamily="34" charset="0"/>
            </a:endParaRPr>
          </a:p>
        </p:txBody>
      </p:sp>
      <p:sp>
        <p:nvSpPr>
          <p:cNvPr id="14" name="AutoShape 39"/>
          <p:cNvSpPr>
            <a:spLocks noChangeArrowheads="1"/>
          </p:cNvSpPr>
          <p:nvPr/>
        </p:nvSpPr>
        <p:spPr bwMode="auto">
          <a:xfrm>
            <a:off x="7744982" y="1381126"/>
            <a:ext cx="2302334" cy="2055813"/>
          </a:xfrm>
          <a:prstGeom prst="roundRect">
            <a:avLst>
              <a:gd name="adj" fmla="val 4134"/>
            </a:avLst>
          </a:prstGeom>
          <a:solidFill>
            <a:srgbClr val="B2B2B2"/>
          </a:solidFill>
          <a:ln w="28575">
            <a:solidFill>
              <a:schemeClr val="tx1"/>
            </a:solidFill>
            <a:round/>
          </a:ln>
        </p:spPr>
        <p:txBody>
          <a:bodyPr wrap="none" anchor="ctr"/>
          <a:lstStyle/>
          <a:p>
            <a:pPr algn="ctr"/>
            <a:endParaRPr lang="en-US" sz="1800" b="1">
              <a:solidFill>
                <a:schemeClr val="bg1"/>
              </a:solidFill>
              <a:latin typeface="Tahoma" panose="020B0604030504040204" pitchFamily="34" charset="0"/>
            </a:endParaRPr>
          </a:p>
        </p:txBody>
      </p:sp>
      <p:sp>
        <p:nvSpPr>
          <p:cNvPr id="15" name="AutoShape 40"/>
          <p:cNvSpPr>
            <a:spLocks noChangeArrowheads="1"/>
          </p:cNvSpPr>
          <p:nvPr/>
        </p:nvSpPr>
        <p:spPr bwMode="auto">
          <a:xfrm>
            <a:off x="7840208" y="2451100"/>
            <a:ext cx="2082258" cy="914400"/>
          </a:xfrm>
          <a:prstGeom prst="roundRect">
            <a:avLst>
              <a:gd name="adj" fmla="val 16667"/>
            </a:avLst>
          </a:prstGeom>
          <a:solidFill>
            <a:srgbClr val="FF3399"/>
          </a:solidFill>
          <a:ln w="28575">
            <a:solidFill>
              <a:schemeClr val="tx1"/>
            </a:solidFill>
            <a:round/>
          </a:ln>
        </p:spPr>
        <p:txBody>
          <a:bodyPr wrap="none" anchor="ctr"/>
          <a:lstStyle/>
          <a:p>
            <a:pPr algn="ctr"/>
            <a:r>
              <a:rPr lang="en-US" altLang="zh-TW" sz="1800" b="1">
                <a:latin typeface="Tahoma" panose="020B0604030504040204" pitchFamily="34" charset="0"/>
              </a:rPr>
              <a:t>Operating</a:t>
            </a:r>
            <a:endParaRPr lang="en-US" altLang="zh-TW" sz="1800" b="1">
              <a:latin typeface="Tahoma" panose="020B0604030504040204" pitchFamily="34" charset="0"/>
            </a:endParaRPr>
          </a:p>
          <a:p>
            <a:pPr algn="ctr"/>
            <a:r>
              <a:rPr lang="en-US" altLang="zh-TW" sz="1800" b="1">
                <a:latin typeface="Tahoma" panose="020B0604030504040204" pitchFamily="34" charset="0"/>
              </a:rPr>
              <a:t>System</a:t>
            </a:r>
            <a:endParaRPr lang="en-US" altLang="zh-TW" sz="1800" b="1">
              <a:latin typeface="Tahoma" panose="020B0604030504040204" pitchFamily="34" charset="0"/>
            </a:endParaRPr>
          </a:p>
        </p:txBody>
      </p:sp>
      <p:sp>
        <p:nvSpPr>
          <p:cNvPr id="16" name="AutoShape 41"/>
          <p:cNvSpPr>
            <a:spLocks noChangeArrowheads="1"/>
          </p:cNvSpPr>
          <p:nvPr/>
        </p:nvSpPr>
        <p:spPr bwMode="auto">
          <a:xfrm>
            <a:off x="7840208" y="1443038"/>
            <a:ext cx="2082258" cy="914400"/>
          </a:xfrm>
          <a:prstGeom prst="roundRect">
            <a:avLst>
              <a:gd name="adj" fmla="val 16667"/>
            </a:avLst>
          </a:prstGeom>
          <a:solidFill>
            <a:srgbClr val="FFCC00"/>
          </a:solidFill>
          <a:ln w="28575">
            <a:solidFill>
              <a:schemeClr val="tx1"/>
            </a:solidFill>
            <a:round/>
          </a:ln>
        </p:spPr>
        <p:txBody>
          <a:bodyPr wrap="none" anchor="ctr"/>
          <a:lstStyle/>
          <a:p>
            <a:pPr algn="ctr"/>
            <a:r>
              <a:rPr lang="en-US" altLang="zh-TW" sz="1800" b="1">
                <a:latin typeface="Tahoma" panose="020B0604030504040204" pitchFamily="34" charset="0"/>
              </a:rPr>
              <a:t>Application</a:t>
            </a:r>
            <a:endParaRPr lang="en-US" altLang="zh-TW" sz="1800" b="1">
              <a:latin typeface="Tahoma" panose="020B0604030504040204" pitchFamily="34" charset="0"/>
            </a:endParaRPr>
          </a:p>
        </p:txBody>
      </p:sp>
      <p:sp>
        <p:nvSpPr>
          <p:cNvPr id="17" name="AutoShape 43"/>
          <p:cNvSpPr>
            <a:spLocks noChangeArrowheads="1"/>
          </p:cNvSpPr>
          <p:nvPr/>
        </p:nvSpPr>
        <p:spPr bwMode="auto">
          <a:xfrm>
            <a:off x="8318450" y="1268413"/>
            <a:ext cx="2302334" cy="2055812"/>
          </a:xfrm>
          <a:prstGeom prst="roundRect">
            <a:avLst>
              <a:gd name="adj" fmla="val 4134"/>
            </a:avLst>
          </a:prstGeom>
          <a:solidFill>
            <a:srgbClr val="B2B2B2"/>
          </a:solidFill>
          <a:ln w="28575">
            <a:solidFill>
              <a:schemeClr val="tx1"/>
            </a:solidFill>
            <a:round/>
          </a:ln>
        </p:spPr>
        <p:txBody>
          <a:bodyPr wrap="none" anchor="ctr"/>
          <a:lstStyle/>
          <a:p>
            <a:pPr algn="ctr"/>
            <a:endParaRPr lang="en-US" sz="1800" b="1">
              <a:solidFill>
                <a:schemeClr val="bg1"/>
              </a:solidFill>
              <a:latin typeface="Tahoma" panose="020B0604030504040204" pitchFamily="34" charset="0"/>
            </a:endParaRPr>
          </a:p>
        </p:txBody>
      </p:sp>
      <p:sp>
        <p:nvSpPr>
          <p:cNvPr id="18" name="AutoShape 44"/>
          <p:cNvSpPr>
            <a:spLocks noChangeArrowheads="1"/>
          </p:cNvSpPr>
          <p:nvPr/>
        </p:nvSpPr>
        <p:spPr bwMode="auto">
          <a:xfrm>
            <a:off x="8413675" y="2338388"/>
            <a:ext cx="2082258" cy="914400"/>
          </a:xfrm>
          <a:prstGeom prst="roundRect">
            <a:avLst>
              <a:gd name="adj" fmla="val 16667"/>
            </a:avLst>
          </a:prstGeom>
          <a:solidFill>
            <a:srgbClr val="FF3399"/>
          </a:solidFill>
          <a:ln w="28575">
            <a:solidFill>
              <a:schemeClr val="tx1"/>
            </a:solidFill>
            <a:round/>
          </a:ln>
        </p:spPr>
        <p:txBody>
          <a:bodyPr wrap="none" anchor="ctr"/>
          <a:lstStyle/>
          <a:p>
            <a:pPr algn="ctr"/>
            <a:r>
              <a:rPr lang="en-US" altLang="zh-TW" sz="1800" b="1">
                <a:latin typeface="Tahoma" panose="020B0604030504040204" pitchFamily="34" charset="0"/>
              </a:rPr>
              <a:t>Operating</a:t>
            </a:r>
            <a:endParaRPr lang="en-US" altLang="zh-TW" sz="1800" b="1">
              <a:latin typeface="Tahoma" panose="020B0604030504040204" pitchFamily="34" charset="0"/>
            </a:endParaRPr>
          </a:p>
          <a:p>
            <a:pPr algn="ctr"/>
            <a:r>
              <a:rPr lang="en-US" altLang="zh-TW" sz="1800" b="1">
                <a:latin typeface="Tahoma" panose="020B0604030504040204" pitchFamily="34" charset="0"/>
              </a:rPr>
              <a:t>System</a:t>
            </a:r>
            <a:endParaRPr lang="en-US" altLang="zh-TW" sz="1800" b="1">
              <a:latin typeface="Tahoma" panose="020B0604030504040204" pitchFamily="34" charset="0"/>
            </a:endParaRPr>
          </a:p>
        </p:txBody>
      </p:sp>
      <p:sp>
        <p:nvSpPr>
          <p:cNvPr id="19" name="AutoShape 45"/>
          <p:cNvSpPr>
            <a:spLocks noChangeArrowheads="1"/>
          </p:cNvSpPr>
          <p:nvPr/>
        </p:nvSpPr>
        <p:spPr bwMode="auto">
          <a:xfrm>
            <a:off x="8413675" y="1330325"/>
            <a:ext cx="2082258" cy="914400"/>
          </a:xfrm>
          <a:prstGeom prst="roundRect">
            <a:avLst>
              <a:gd name="adj" fmla="val 16667"/>
            </a:avLst>
          </a:prstGeom>
          <a:solidFill>
            <a:srgbClr val="FFCC00"/>
          </a:solidFill>
          <a:ln w="28575">
            <a:solidFill>
              <a:schemeClr val="tx1"/>
            </a:solidFill>
            <a:round/>
          </a:ln>
        </p:spPr>
        <p:txBody>
          <a:bodyPr wrap="none" anchor="ctr"/>
          <a:lstStyle/>
          <a:p>
            <a:pPr algn="ctr"/>
            <a:r>
              <a:rPr lang="en-US" altLang="zh-TW" sz="1800" b="1">
                <a:latin typeface="Tahoma" panose="020B0604030504040204" pitchFamily="34" charset="0"/>
              </a:rPr>
              <a:t>Application</a:t>
            </a:r>
            <a:endParaRPr lang="en-US" altLang="zh-TW" sz="1800" b="1">
              <a:latin typeface="Tahoma" panose="020B0604030504040204" pitchFamily="34" charset="0"/>
            </a:endParaRPr>
          </a:p>
        </p:txBody>
      </p:sp>
      <p:sp>
        <p:nvSpPr>
          <p:cNvPr id="20" name="AutoShape 47"/>
          <p:cNvSpPr>
            <a:spLocks noChangeArrowheads="1"/>
          </p:cNvSpPr>
          <p:nvPr/>
        </p:nvSpPr>
        <p:spPr bwMode="auto">
          <a:xfrm>
            <a:off x="8798808" y="1125538"/>
            <a:ext cx="2302334" cy="2055812"/>
          </a:xfrm>
          <a:prstGeom prst="roundRect">
            <a:avLst>
              <a:gd name="adj" fmla="val 4134"/>
            </a:avLst>
          </a:prstGeom>
          <a:solidFill>
            <a:srgbClr val="B2B2B2"/>
          </a:solidFill>
          <a:ln w="28575">
            <a:solidFill>
              <a:schemeClr val="tx1"/>
            </a:solidFill>
            <a:round/>
          </a:ln>
        </p:spPr>
        <p:txBody>
          <a:bodyPr wrap="none" anchor="ctr"/>
          <a:lstStyle/>
          <a:p>
            <a:pPr algn="ctr"/>
            <a:endParaRPr lang="en-US" sz="1800" b="1">
              <a:solidFill>
                <a:schemeClr val="bg1"/>
              </a:solidFill>
              <a:latin typeface="Tahoma" panose="020B0604030504040204" pitchFamily="34" charset="0"/>
            </a:endParaRPr>
          </a:p>
        </p:txBody>
      </p:sp>
      <p:sp>
        <p:nvSpPr>
          <p:cNvPr id="21" name="AutoShape 48"/>
          <p:cNvSpPr>
            <a:spLocks noChangeArrowheads="1"/>
          </p:cNvSpPr>
          <p:nvPr/>
        </p:nvSpPr>
        <p:spPr bwMode="auto">
          <a:xfrm>
            <a:off x="8894034" y="2195513"/>
            <a:ext cx="2082258" cy="914400"/>
          </a:xfrm>
          <a:prstGeom prst="roundRect">
            <a:avLst>
              <a:gd name="adj" fmla="val 16667"/>
            </a:avLst>
          </a:prstGeom>
          <a:solidFill>
            <a:srgbClr val="FF3399"/>
          </a:solidFill>
          <a:ln w="28575">
            <a:solidFill>
              <a:schemeClr val="tx1"/>
            </a:solidFill>
            <a:round/>
          </a:ln>
        </p:spPr>
        <p:txBody>
          <a:bodyPr wrap="none" anchor="ctr"/>
          <a:lstStyle/>
          <a:p>
            <a:pPr algn="ctr"/>
            <a:r>
              <a:rPr lang="en-US" altLang="zh-TW" sz="1800" b="1">
                <a:latin typeface="Tahoma" panose="020B0604030504040204" pitchFamily="34" charset="0"/>
              </a:rPr>
              <a:t>Operating</a:t>
            </a:r>
            <a:endParaRPr lang="en-US" altLang="zh-TW" sz="1800" b="1">
              <a:latin typeface="Tahoma" panose="020B0604030504040204" pitchFamily="34" charset="0"/>
            </a:endParaRPr>
          </a:p>
          <a:p>
            <a:pPr algn="ctr"/>
            <a:r>
              <a:rPr lang="en-US" altLang="zh-TW" sz="1800" b="1">
                <a:latin typeface="Tahoma" panose="020B0604030504040204" pitchFamily="34" charset="0"/>
              </a:rPr>
              <a:t>System</a:t>
            </a:r>
            <a:endParaRPr lang="en-US" altLang="zh-TW" sz="1800" b="1">
              <a:latin typeface="Tahoma" panose="020B0604030504040204" pitchFamily="34" charset="0"/>
            </a:endParaRPr>
          </a:p>
        </p:txBody>
      </p:sp>
      <p:sp>
        <p:nvSpPr>
          <p:cNvPr id="22" name="AutoShape 49"/>
          <p:cNvSpPr>
            <a:spLocks noChangeArrowheads="1"/>
          </p:cNvSpPr>
          <p:nvPr/>
        </p:nvSpPr>
        <p:spPr bwMode="auto">
          <a:xfrm>
            <a:off x="8894034" y="1187450"/>
            <a:ext cx="2082258" cy="914400"/>
          </a:xfrm>
          <a:prstGeom prst="roundRect">
            <a:avLst>
              <a:gd name="adj" fmla="val 16667"/>
            </a:avLst>
          </a:prstGeom>
          <a:solidFill>
            <a:srgbClr val="FFCC00"/>
          </a:solidFill>
          <a:ln w="28575">
            <a:solidFill>
              <a:schemeClr val="tx1"/>
            </a:solidFill>
            <a:round/>
          </a:ln>
        </p:spPr>
        <p:txBody>
          <a:bodyPr wrap="none" anchor="ctr"/>
          <a:lstStyle/>
          <a:p>
            <a:pPr algn="ctr"/>
            <a:r>
              <a:rPr lang="en-US" altLang="zh-TW" sz="1800" b="1">
                <a:latin typeface="Tahoma" panose="020B0604030504040204" pitchFamily="34" charset="0"/>
              </a:rPr>
              <a:t>Application</a:t>
            </a:r>
            <a:endParaRPr lang="en-US" altLang="zh-TW" sz="1800" b="1">
              <a:latin typeface="Tahoma" panose="020B0604030504040204" pitchFamily="34" charset="0"/>
            </a:endParaRPr>
          </a:p>
        </p:txBody>
      </p:sp>
      <p:sp>
        <p:nvSpPr>
          <p:cNvPr id="23" name="AutoShape 51"/>
          <p:cNvSpPr>
            <a:spLocks noChangeArrowheads="1"/>
          </p:cNvSpPr>
          <p:nvPr/>
        </p:nvSpPr>
        <p:spPr bwMode="auto">
          <a:xfrm>
            <a:off x="9262238" y="1301751"/>
            <a:ext cx="2302334" cy="2055813"/>
          </a:xfrm>
          <a:prstGeom prst="roundRect">
            <a:avLst>
              <a:gd name="adj" fmla="val 4134"/>
            </a:avLst>
          </a:prstGeom>
          <a:solidFill>
            <a:srgbClr val="B2B2B2"/>
          </a:solidFill>
          <a:ln w="28575">
            <a:solidFill>
              <a:schemeClr val="tx1"/>
            </a:solidFill>
            <a:round/>
          </a:ln>
        </p:spPr>
        <p:txBody>
          <a:bodyPr wrap="none" anchor="ctr"/>
          <a:lstStyle/>
          <a:p>
            <a:pPr algn="ctr"/>
            <a:endParaRPr lang="en-US" sz="1800" b="1">
              <a:solidFill>
                <a:schemeClr val="bg1"/>
              </a:solidFill>
              <a:latin typeface="Tahoma" panose="020B0604030504040204" pitchFamily="34" charset="0"/>
            </a:endParaRPr>
          </a:p>
        </p:txBody>
      </p:sp>
      <p:sp>
        <p:nvSpPr>
          <p:cNvPr id="24" name="AutoShape 52"/>
          <p:cNvSpPr>
            <a:spLocks noChangeArrowheads="1"/>
          </p:cNvSpPr>
          <p:nvPr/>
        </p:nvSpPr>
        <p:spPr bwMode="auto">
          <a:xfrm>
            <a:off x="9357462" y="2371725"/>
            <a:ext cx="2082258" cy="914400"/>
          </a:xfrm>
          <a:prstGeom prst="roundRect">
            <a:avLst>
              <a:gd name="adj" fmla="val 16667"/>
            </a:avLst>
          </a:prstGeom>
          <a:solidFill>
            <a:srgbClr val="FF3399"/>
          </a:solidFill>
          <a:ln w="28575">
            <a:solidFill>
              <a:schemeClr val="tx1"/>
            </a:solidFill>
            <a:round/>
          </a:ln>
        </p:spPr>
        <p:txBody>
          <a:bodyPr wrap="none" anchor="ctr"/>
          <a:lstStyle/>
          <a:p>
            <a:pPr algn="ctr"/>
            <a:r>
              <a:rPr lang="en-US" altLang="zh-TW" sz="1800" b="1">
                <a:latin typeface="Tahoma" panose="020B0604030504040204" pitchFamily="34" charset="0"/>
              </a:rPr>
              <a:t>Operating</a:t>
            </a:r>
            <a:endParaRPr lang="en-US" altLang="zh-TW" sz="1800" b="1">
              <a:latin typeface="Tahoma" panose="020B0604030504040204" pitchFamily="34" charset="0"/>
            </a:endParaRPr>
          </a:p>
          <a:p>
            <a:pPr algn="ctr"/>
            <a:r>
              <a:rPr lang="en-US" altLang="zh-TW" sz="1800" b="1">
                <a:latin typeface="Tahoma" panose="020B0604030504040204" pitchFamily="34" charset="0"/>
              </a:rPr>
              <a:t>System</a:t>
            </a:r>
            <a:endParaRPr lang="en-US" altLang="zh-TW" sz="1800" b="1">
              <a:latin typeface="Tahoma" panose="020B0604030504040204" pitchFamily="34" charset="0"/>
            </a:endParaRPr>
          </a:p>
        </p:txBody>
      </p:sp>
      <p:sp>
        <p:nvSpPr>
          <p:cNvPr id="25" name="AutoShape 53"/>
          <p:cNvSpPr>
            <a:spLocks noChangeArrowheads="1"/>
          </p:cNvSpPr>
          <p:nvPr/>
        </p:nvSpPr>
        <p:spPr bwMode="auto">
          <a:xfrm>
            <a:off x="9357462" y="1363663"/>
            <a:ext cx="2082258" cy="914400"/>
          </a:xfrm>
          <a:prstGeom prst="roundRect">
            <a:avLst>
              <a:gd name="adj" fmla="val 16667"/>
            </a:avLst>
          </a:prstGeom>
          <a:solidFill>
            <a:srgbClr val="FFCC00"/>
          </a:solidFill>
          <a:ln w="28575">
            <a:solidFill>
              <a:schemeClr val="tx1"/>
            </a:solidFill>
            <a:round/>
          </a:ln>
        </p:spPr>
        <p:txBody>
          <a:bodyPr wrap="none" anchor="ctr"/>
          <a:lstStyle/>
          <a:p>
            <a:pPr algn="ctr"/>
            <a:r>
              <a:rPr lang="en-US" altLang="zh-TW" sz="1800" b="1">
                <a:latin typeface="Tahoma" panose="020B0604030504040204" pitchFamily="34" charset="0"/>
              </a:rPr>
              <a:t>Applications</a:t>
            </a:r>
            <a:endParaRPr lang="en-US" altLang="zh-TW" sz="1800" b="1">
              <a:latin typeface="Tahoma" panose="020B0604030504040204" pitchFamily="34" charset="0"/>
            </a:endParaRPr>
          </a:p>
        </p:txBody>
      </p:sp>
      <p:sp>
        <p:nvSpPr>
          <p:cNvPr id="26" name="Line 54"/>
          <p:cNvSpPr>
            <a:spLocks noChangeShapeType="1"/>
          </p:cNvSpPr>
          <p:nvPr/>
        </p:nvSpPr>
        <p:spPr bwMode="auto">
          <a:xfrm>
            <a:off x="4092568" y="3109913"/>
            <a:ext cx="2689583" cy="0"/>
          </a:xfrm>
          <a:prstGeom prst="line">
            <a:avLst/>
          </a:prstGeom>
          <a:noFill/>
          <a:ln w="9525">
            <a:solidFill>
              <a:schemeClr val="tx1"/>
            </a:solidFill>
            <a:round/>
            <a:tailEnd type="triangle" w="med" len="med"/>
          </a:ln>
        </p:spPr>
        <p:txBody>
          <a:bodyPr/>
          <a:lstStyle/>
          <a:p>
            <a:endParaRPr lang="en-US"/>
          </a:p>
        </p:txBody>
      </p:sp>
      <p:sp>
        <p:nvSpPr>
          <p:cNvPr id="27" name="Text Box 55"/>
          <p:cNvSpPr txBox="1">
            <a:spLocks noChangeArrowheads="1"/>
          </p:cNvSpPr>
          <p:nvPr/>
        </p:nvSpPr>
        <p:spPr bwMode="auto">
          <a:xfrm>
            <a:off x="251819" y="5168532"/>
            <a:ext cx="11327565" cy="1323439"/>
          </a:xfrm>
          <a:prstGeom prst="rect">
            <a:avLst/>
          </a:prstGeom>
          <a:solidFill>
            <a:schemeClr val="bg1"/>
          </a:solidFill>
          <a:ln w="9525">
            <a:noFill/>
            <a:miter lim="800000"/>
          </a:ln>
        </p:spPr>
        <p:txBody>
          <a:bodyPr>
            <a:spAutoFit/>
          </a:bodyPr>
          <a:lstStyle/>
          <a:p>
            <a:r>
              <a:rPr lang="en-US" altLang="zh-TW" sz="1600" b="1" dirty="0">
                <a:solidFill>
                  <a:schemeClr val="hlink"/>
                </a:solidFill>
                <a:latin typeface="Arial" panose="020B0604020202020204" pitchFamily="34" charset="0"/>
              </a:rPr>
              <a:t>Hypervisor</a:t>
            </a:r>
            <a:r>
              <a:rPr lang="en-US" altLang="zh-TW" sz="1600" dirty="0">
                <a:latin typeface="Arial" panose="020B0604020202020204" pitchFamily="34" charset="0"/>
              </a:rPr>
              <a:t> is a software program that manages multiple operating systems (or multiple instances of the same operating system) on a single computer system. </a:t>
            </a:r>
            <a:endParaRPr lang="en-US" altLang="zh-TW" sz="1600" dirty="0">
              <a:latin typeface="Arial" panose="020B0604020202020204" pitchFamily="34" charset="0"/>
            </a:endParaRPr>
          </a:p>
          <a:p>
            <a:r>
              <a:rPr lang="en-US" altLang="zh-TW" sz="1600" dirty="0">
                <a:latin typeface="Arial" panose="020B0604020202020204" pitchFamily="34" charset="0"/>
              </a:rPr>
              <a:t>The hypervisor manages the system's processor, memory, and other resources to allocate what each operating system requires. </a:t>
            </a:r>
            <a:endParaRPr lang="en-US" altLang="zh-TW" sz="1600" dirty="0">
              <a:latin typeface="Arial" panose="020B0604020202020204" pitchFamily="34" charset="0"/>
            </a:endParaRPr>
          </a:p>
          <a:p>
            <a:r>
              <a:rPr lang="en-US" altLang="zh-TW" sz="1600" dirty="0">
                <a:latin typeface="Arial" panose="020B0604020202020204" pitchFamily="34" charset="0"/>
              </a:rPr>
              <a:t>Hypervisors are designed for a particular processor architecture and may also be called </a:t>
            </a:r>
            <a:r>
              <a:rPr lang="en-US" altLang="zh-TW" sz="1600" b="1" dirty="0">
                <a:solidFill>
                  <a:schemeClr val="hlink"/>
                </a:solidFill>
                <a:latin typeface="Arial" panose="020B0604020202020204" pitchFamily="34" charset="0"/>
              </a:rPr>
              <a:t>virtualization managers</a:t>
            </a:r>
            <a:r>
              <a:rPr lang="en-US" altLang="zh-TW" sz="1600" dirty="0">
                <a:latin typeface="Arial" panose="020B0604020202020204" pitchFamily="34" charset="0"/>
              </a:rPr>
              <a:t>.</a:t>
            </a:r>
            <a:endParaRPr lang="en-US" altLang="zh-TW" sz="16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27">
                                            <p:txEl>
                                              <p:pRg st="0" end="0"/>
                                            </p:txEl>
                                          </p:spTgt>
                                        </p:tgtEl>
                                        <p:attrNameLst>
                                          <p:attrName>style.visibility</p:attrName>
                                        </p:attrNameLst>
                                      </p:cBhvr>
                                      <p:to>
                                        <p:strVal val="visible"/>
                                      </p:to>
                                    </p:set>
                                    <p:anim calcmode="lin" valueType="num">
                                      <p:cBhvr additive="base">
                                        <p:cTn id="8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27">
                                            <p:txEl>
                                              <p:pRg st="1" end="1"/>
                                            </p:txEl>
                                          </p:spTgt>
                                        </p:tgtEl>
                                        <p:attrNameLst>
                                          <p:attrName>style.visibility</p:attrName>
                                        </p:attrNameLst>
                                      </p:cBhvr>
                                      <p:to>
                                        <p:strVal val="visible"/>
                                      </p:to>
                                    </p:set>
                                    <p:anim calcmode="lin" valueType="num">
                                      <p:cBhvr additive="base">
                                        <p:cTn id="86" dur="500" fill="hold"/>
                                        <p:tgtEl>
                                          <p:spTgt spid="27">
                                            <p:txEl>
                                              <p:pRg st="1" end="1"/>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27">
                                            <p:txEl>
                                              <p:pRg st="2" end="2"/>
                                            </p:txEl>
                                          </p:spTgt>
                                        </p:tgtEl>
                                        <p:attrNameLst>
                                          <p:attrName>style.visibility</p:attrName>
                                        </p:attrNameLst>
                                      </p:cBhvr>
                                      <p:to>
                                        <p:strVal val="visible"/>
                                      </p:to>
                                    </p:set>
                                    <p:anim calcmode="lin" valueType="num">
                                      <p:cBhvr additive="base">
                                        <p:cTn id="92"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endParaRPr lang="en-US"/>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2224"/>
            <a:ext cx="12192000" cy="63119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endParaRPr lang="en-US"/>
          </a:p>
        </p:txBody>
      </p:sp>
      <p:pic>
        <p:nvPicPr>
          <p:cNvPr id="4098" name="Picture 2" descr="What Is A Software Defined Data Center? – BMC Blog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4513"/>
            <a:ext cx="12192000" cy="683577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45945" y="1893278"/>
            <a:ext cx="8577606" cy="923330"/>
          </a:xfrm>
          <a:prstGeom prst="rect">
            <a:avLst/>
          </a:prstGeom>
        </p:spPr>
        <p:style>
          <a:lnRef idx="0">
            <a:schemeClr val="accent3"/>
          </a:lnRef>
          <a:fillRef idx="3">
            <a:schemeClr val="accent3"/>
          </a:fillRef>
          <a:effectRef idx="3">
            <a:schemeClr val="accent3"/>
          </a:effectRef>
          <a:fontRef idx="minor">
            <a:schemeClr val="lt1"/>
          </a:fontRef>
        </p:style>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Software Defined Data Center</a:t>
            </a:r>
            <a:endParaRPr lang="en-US" sz="540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24" presetClass="emph" presetSubtype="0" fill="hold" grpId="0" nodeType="clickEffect">
                                  <p:stCondLst>
                                    <p:cond delay="0"/>
                                  </p:stCondLst>
                                  <p:childTnLst>
                                    <p:animClr clrSpc="hsl" dir="cw">
                                      <p:cBhvr override="childStyle">
                                        <p:cTn id="11" dur="500" fill="hold"/>
                                        <p:tgtEl>
                                          <p:spTgt spid="5"/>
                                        </p:tgtEl>
                                        <p:attrNameLst>
                                          <p:attrName>style.color</p:attrName>
                                        </p:attrNameLst>
                                      </p:cBhvr>
                                      <p:by>
                                        <p:hsl h="0" s="-12549" l="-25098"/>
                                      </p:by>
                                    </p:animClr>
                                    <p:animClr clrSpc="hsl" dir="cw">
                                      <p:cBhvr>
                                        <p:cTn id="12" dur="500" fill="hold"/>
                                        <p:tgtEl>
                                          <p:spTgt spid="5"/>
                                        </p:tgtEl>
                                        <p:attrNameLst>
                                          <p:attrName>fillcolor</p:attrName>
                                        </p:attrNameLst>
                                      </p:cBhvr>
                                      <p:by>
                                        <p:hsl h="0" s="-12549" l="-25098"/>
                                      </p:by>
                                    </p:animClr>
                                    <p:animClr clrSpc="hsl" dir="cw">
                                      <p:cBhvr>
                                        <p:cTn id="13" dur="500" fill="hold"/>
                                        <p:tgtEl>
                                          <p:spTgt spid="5"/>
                                        </p:tgtEl>
                                        <p:attrNameLst>
                                          <p:attrName>stroke.color</p:attrName>
                                        </p:attrNameLst>
                                      </p:cBhvr>
                                      <p:by>
                                        <p:hsl h="0" s="-12549" l="-25098"/>
                                      </p:by>
                                    </p:animClr>
                                    <p:set>
                                      <p:cBhvr>
                                        <p:cTn id="14" dur="500" fill="hold"/>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Rectangle 2"/>
          <p:cNvSpPr txBox="1">
            <a:spLocks noChangeArrowheads="1"/>
          </p:cNvSpPr>
          <p:nvPr/>
        </p:nvSpPr>
        <p:spPr>
          <a:xfrm>
            <a:off x="1218883" y="274637"/>
            <a:ext cx="10360501" cy="1223963"/>
          </a:xfrm>
          <a:prstGeom prst="rect">
            <a:avLst/>
          </a:prstGeom>
        </p:spPr>
        <p:txBody>
          <a:bodyPr/>
          <a:lstStyle>
            <a:lvl1pPr algn="ctr" defTabSz="607060" rtl="0" eaLnBrk="1" latinLnBrk="0" hangingPunct="1">
              <a:spcBef>
                <a:spcPct val="0"/>
              </a:spcBef>
              <a:buNone/>
              <a:defRPr sz="5845" kern="1200">
                <a:solidFill>
                  <a:schemeClr val="tx1"/>
                </a:solidFill>
                <a:latin typeface="+mj-lt"/>
                <a:ea typeface="+mj-ea"/>
                <a:cs typeface="+mj-cs"/>
              </a:defRPr>
            </a:lvl1pPr>
          </a:lstStyle>
          <a:p>
            <a:r>
              <a:rPr lang="en-US" altLang="zh-TW"/>
              <a:t>Capacity Utilization</a:t>
            </a:r>
            <a:endParaRPr lang="en-US" altLang="zh-TW"/>
          </a:p>
        </p:txBody>
      </p:sp>
      <p:pic>
        <p:nvPicPr>
          <p:cNvPr id="5" name="Picture 6"/>
          <p:cNvPicPr>
            <a:picLocks noChangeAspect="1" noChangeArrowheads="1"/>
          </p:cNvPicPr>
          <p:nvPr/>
        </p:nvPicPr>
        <p:blipFill>
          <a:blip r:embed="rId1"/>
          <a:srcRect/>
          <a:stretch>
            <a:fillRect/>
          </a:stretch>
        </p:blipFill>
        <p:spPr bwMode="auto">
          <a:xfrm>
            <a:off x="1199838" y="1106489"/>
            <a:ext cx="5872220" cy="4645025"/>
          </a:xfrm>
          <a:prstGeom prst="rect">
            <a:avLst/>
          </a:prstGeom>
          <a:noFill/>
          <a:ln w="9525">
            <a:noFill/>
            <a:miter lim="800000"/>
            <a:headEnd/>
            <a:tailEnd/>
          </a:ln>
        </p:spPr>
      </p:pic>
      <p:sp>
        <p:nvSpPr>
          <p:cNvPr id="6" name="Text Box 7"/>
          <p:cNvSpPr txBox="1">
            <a:spLocks noChangeArrowheads="1"/>
          </p:cNvSpPr>
          <p:nvPr/>
        </p:nvSpPr>
        <p:spPr bwMode="auto">
          <a:xfrm>
            <a:off x="7977756" y="3062288"/>
            <a:ext cx="2773516" cy="369332"/>
          </a:xfrm>
          <a:prstGeom prst="rect">
            <a:avLst/>
          </a:prstGeom>
          <a:noFill/>
          <a:ln w="9525">
            <a:noFill/>
            <a:miter lim="800000"/>
          </a:ln>
        </p:spPr>
        <p:txBody>
          <a:bodyPr wrap="none">
            <a:spAutoFit/>
          </a:bodyPr>
          <a:lstStyle/>
          <a:p>
            <a:r>
              <a:rPr lang="en-US" altLang="zh-TW" sz="1800">
                <a:latin typeface="Tahoma" panose="020B0604030504040204" pitchFamily="34" charset="0"/>
              </a:rPr>
              <a:t>Stand alone system (low)</a:t>
            </a:r>
            <a:endParaRPr lang="en-US" altLang="zh-TW" sz="1800">
              <a:latin typeface="Tahoma" panose="020B0604030504040204" pitchFamily="34" charset="0"/>
            </a:endParaRPr>
          </a:p>
        </p:txBody>
      </p:sp>
      <p:sp>
        <p:nvSpPr>
          <p:cNvPr id="7" name="Text Box 8"/>
          <p:cNvSpPr txBox="1">
            <a:spLocks noChangeArrowheads="1"/>
          </p:cNvSpPr>
          <p:nvPr/>
        </p:nvSpPr>
        <p:spPr bwMode="auto">
          <a:xfrm>
            <a:off x="8170322" y="1628776"/>
            <a:ext cx="2714910" cy="369332"/>
          </a:xfrm>
          <a:prstGeom prst="rect">
            <a:avLst/>
          </a:prstGeom>
          <a:noFill/>
          <a:ln w="9525">
            <a:noFill/>
            <a:miter lim="800000"/>
          </a:ln>
        </p:spPr>
        <p:txBody>
          <a:bodyPr wrap="none">
            <a:spAutoFit/>
          </a:bodyPr>
          <a:lstStyle/>
          <a:p>
            <a:r>
              <a:rPr lang="en-US" altLang="zh-TW" sz="1800">
                <a:latin typeface="Tahoma" panose="020B0604030504040204" pitchFamily="34" charset="0"/>
              </a:rPr>
              <a:t>Virtualized system (high)</a:t>
            </a:r>
            <a:endParaRPr lang="en-US" altLang="zh-TW" sz="1800">
              <a:latin typeface="Tahoma" panose="020B0604030504040204" pitchFamily="34" charset="0"/>
            </a:endParaRPr>
          </a:p>
        </p:txBody>
      </p:sp>
      <p:sp>
        <p:nvSpPr>
          <p:cNvPr id="8" name="Line 9"/>
          <p:cNvSpPr>
            <a:spLocks noChangeShapeType="1"/>
          </p:cNvSpPr>
          <p:nvPr/>
        </p:nvSpPr>
        <p:spPr bwMode="auto">
          <a:xfrm>
            <a:off x="9837821" y="2060575"/>
            <a:ext cx="0" cy="1079500"/>
          </a:xfrm>
          <a:prstGeom prst="line">
            <a:avLst/>
          </a:prstGeom>
          <a:noFill/>
          <a:ln w="9525">
            <a:solidFill>
              <a:schemeClr val="tx1"/>
            </a:solidFill>
            <a:round/>
            <a:headEnd type="triangle" w="med" len="med"/>
          </a:ln>
        </p:spPr>
        <p:txBody>
          <a:bodyPr/>
          <a:lstStyle/>
          <a:p>
            <a:endParaRPr lang="en-US"/>
          </a:p>
        </p:txBody>
      </p:sp>
      <p:sp>
        <p:nvSpPr>
          <p:cNvPr id="9" name="Line 10"/>
          <p:cNvSpPr>
            <a:spLocks noChangeShapeType="1"/>
          </p:cNvSpPr>
          <p:nvPr/>
        </p:nvSpPr>
        <p:spPr bwMode="auto">
          <a:xfrm>
            <a:off x="3021813" y="2349500"/>
            <a:ext cx="4416334" cy="0"/>
          </a:xfrm>
          <a:prstGeom prst="line">
            <a:avLst/>
          </a:prstGeom>
          <a:noFill/>
          <a:ln w="28575">
            <a:solidFill>
              <a:srgbClr val="FF0000"/>
            </a:solidFill>
            <a:round/>
          </a:ln>
        </p:spPr>
        <p:txBody>
          <a:bodyPr/>
          <a:lstStyle/>
          <a:p>
            <a:endParaRPr lang="en-US"/>
          </a:p>
        </p:txBody>
      </p:sp>
      <p:sp>
        <p:nvSpPr>
          <p:cNvPr id="10" name="Line 11"/>
          <p:cNvSpPr>
            <a:spLocks noChangeShapeType="1"/>
          </p:cNvSpPr>
          <p:nvPr/>
        </p:nvSpPr>
        <p:spPr bwMode="auto">
          <a:xfrm>
            <a:off x="3021813" y="2781300"/>
            <a:ext cx="4416334" cy="0"/>
          </a:xfrm>
          <a:prstGeom prst="line">
            <a:avLst/>
          </a:prstGeom>
          <a:noFill/>
          <a:ln w="28575">
            <a:solidFill>
              <a:srgbClr val="FF0000"/>
            </a:solidFill>
            <a:round/>
          </a:ln>
        </p:spPr>
        <p:txBody>
          <a:bodyPr/>
          <a:lstStyle/>
          <a:p>
            <a:endParaRPr lang="en-US"/>
          </a:p>
        </p:txBody>
      </p:sp>
      <p:sp>
        <p:nvSpPr>
          <p:cNvPr id="11" name="Line 12"/>
          <p:cNvSpPr>
            <a:spLocks noChangeShapeType="1"/>
          </p:cNvSpPr>
          <p:nvPr/>
        </p:nvSpPr>
        <p:spPr bwMode="auto">
          <a:xfrm flipH="1" flipV="1">
            <a:off x="7342921" y="2852738"/>
            <a:ext cx="768151" cy="360362"/>
          </a:xfrm>
          <a:prstGeom prst="line">
            <a:avLst/>
          </a:prstGeom>
          <a:noFill/>
          <a:ln w="9525">
            <a:solidFill>
              <a:schemeClr val="tx1"/>
            </a:solidFill>
            <a:round/>
            <a:tailEnd type="triangle" w="med" len="med"/>
          </a:ln>
        </p:spPr>
        <p:txBody>
          <a:bodyPr/>
          <a:lstStyle/>
          <a:p>
            <a:endParaRPr lang="en-US"/>
          </a:p>
        </p:txBody>
      </p:sp>
      <p:sp>
        <p:nvSpPr>
          <p:cNvPr id="12" name="Line 13"/>
          <p:cNvSpPr>
            <a:spLocks noChangeShapeType="1"/>
          </p:cNvSpPr>
          <p:nvPr/>
        </p:nvSpPr>
        <p:spPr bwMode="auto">
          <a:xfrm flipH="1">
            <a:off x="7342921" y="1844675"/>
            <a:ext cx="958601" cy="431800"/>
          </a:xfrm>
          <a:prstGeom prst="line">
            <a:avLst/>
          </a:prstGeom>
          <a:noFill/>
          <a:ln w="9525">
            <a:solidFill>
              <a:schemeClr val="tx1"/>
            </a:solidFill>
            <a:round/>
            <a:tailEnd type="triangle" w="med" len="med"/>
          </a:ln>
        </p:spPr>
        <p:txBody>
          <a:bodyPr/>
          <a:lstStyle/>
          <a:p>
            <a:endParaRPr lang="en-US"/>
          </a:p>
        </p:txBody>
      </p:sp>
      <p:sp>
        <p:nvSpPr>
          <p:cNvPr id="13" name="Text Box 15"/>
          <p:cNvSpPr txBox="1">
            <a:spLocks noChangeArrowheads="1"/>
          </p:cNvSpPr>
          <p:nvPr/>
        </p:nvSpPr>
        <p:spPr bwMode="auto">
          <a:xfrm>
            <a:off x="7431798" y="2641600"/>
            <a:ext cx="985654" cy="276999"/>
          </a:xfrm>
          <a:prstGeom prst="rect">
            <a:avLst/>
          </a:prstGeom>
          <a:noFill/>
          <a:ln w="9525">
            <a:noFill/>
            <a:miter lim="800000"/>
          </a:ln>
        </p:spPr>
        <p:txBody>
          <a:bodyPr wrap="none">
            <a:spAutoFit/>
          </a:bodyPr>
          <a:lstStyle/>
          <a:p>
            <a:r>
              <a:rPr lang="en-US" altLang="zh-TW" sz="1200">
                <a:latin typeface="Tahoma" panose="020B0604030504040204" pitchFamily="34" charset="0"/>
              </a:rPr>
              <a:t>Low utilized</a:t>
            </a:r>
            <a:endParaRPr lang="en-US" altLang="zh-TW" sz="1200">
              <a:latin typeface="Tahoma" panose="020B0604030504040204" pitchFamily="34" charset="0"/>
            </a:endParaRPr>
          </a:p>
        </p:txBody>
      </p:sp>
      <p:sp>
        <p:nvSpPr>
          <p:cNvPr id="14" name="Text Box 16"/>
          <p:cNvSpPr txBox="1">
            <a:spLocks noChangeArrowheads="1"/>
          </p:cNvSpPr>
          <p:nvPr/>
        </p:nvSpPr>
        <p:spPr bwMode="auto">
          <a:xfrm>
            <a:off x="7438147" y="2209800"/>
            <a:ext cx="1105880" cy="276999"/>
          </a:xfrm>
          <a:prstGeom prst="rect">
            <a:avLst/>
          </a:prstGeom>
          <a:noFill/>
          <a:ln w="9525">
            <a:noFill/>
            <a:miter lim="800000"/>
          </a:ln>
        </p:spPr>
        <p:txBody>
          <a:bodyPr wrap="none">
            <a:spAutoFit/>
          </a:bodyPr>
          <a:lstStyle/>
          <a:p>
            <a:r>
              <a:rPr lang="en-US" altLang="zh-TW" sz="1200">
                <a:latin typeface="Tahoma" panose="020B0604030504040204" pitchFamily="34" charset="0"/>
              </a:rPr>
              <a:t>High utilized*</a:t>
            </a:r>
            <a:endParaRPr lang="en-US" altLang="zh-TW" sz="1200">
              <a:latin typeface="Tahoma" panose="020B0604030504040204" pitchFamily="34" charset="0"/>
            </a:endParaRPr>
          </a:p>
        </p:txBody>
      </p:sp>
      <p:sp>
        <p:nvSpPr>
          <p:cNvPr id="15" name="Text Box 17"/>
          <p:cNvSpPr txBox="1">
            <a:spLocks noChangeArrowheads="1"/>
          </p:cNvSpPr>
          <p:nvPr/>
        </p:nvSpPr>
        <p:spPr bwMode="auto">
          <a:xfrm>
            <a:off x="7055130" y="5516564"/>
            <a:ext cx="1763881" cy="276999"/>
          </a:xfrm>
          <a:prstGeom prst="rect">
            <a:avLst/>
          </a:prstGeom>
          <a:noFill/>
          <a:ln w="9525">
            <a:noFill/>
            <a:miter lim="800000"/>
          </a:ln>
        </p:spPr>
        <p:txBody>
          <a:bodyPr wrap="none">
            <a:spAutoFit/>
          </a:bodyPr>
          <a:lstStyle/>
          <a:p>
            <a:r>
              <a:rPr lang="en-US" altLang="zh-TW" sz="1200">
                <a:latin typeface="Tahoma" panose="020B0604030504040204" pitchFamily="34" charset="0"/>
              </a:rPr>
              <a:t>* But not overloaded</a:t>
            </a:r>
            <a:r>
              <a:rPr lang="en-US" altLang="zh-TW" sz="1200">
                <a:latin typeface="Arial" panose="020B0604020202020204" pitchFamily="34" charset="0"/>
              </a:rPr>
              <a:t>…</a:t>
            </a:r>
            <a:endParaRPr lang="en-US" altLang="zh-TW" sz="1200">
              <a:latin typeface="Tahoma" panose="020B060403050404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6" name="TextBox 5"/>
          <p:cNvSpPr txBox="1"/>
          <p:nvPr/>
        </p:nvSpPr>
        <p:spPr>
          <a:xfrm>
            <a:off x="1299029" y="987983"/>
            <a:ext cx="6139542" cy="584775"/>
          </a:xfrm>
          <a:prstGeom prst="rect">
            <a:avLst/>
          </a:prstGeom>
          <a:noFill/>
        </p:spPr>
        <p:txBody>
          <a:bodyPr wrap="square">
            <a:spAutoFit/>
          </a:bodyPr>
          <a:lstStyle/>
          <a:p>
            <a:r>
              <a:rPr lang="en-IN" sz="3200" b="1" dirty="0"/>
              <a:t>The first aid of this pain is ?</a:t>
            </a:r>
            <a:endParaRPr lang="en-US" sz="3200" b="1" dirty="0"/>
          </a:p>
        </p:txBody>
      </p:sp>
      <p:sp>
        <p:nvSpPr>
          <p:cNvPr id="8" name="TextBox 7"/>
          <p:cNvSpPr txBox="1"/>
          <p:nvPr/>
        </p:nvSpPr>
        <p:spPr>
          <a:xfrm>
            <a:off x="3026229" y="3421054"/>
            <a:ext cx="6139542" cy="830997"/>
          </a:xfrm>
          <a:prstGeom prst="rect">
            <a:avLst/>
          </a:prstGeom>
          <a:noFill/>
        </p:spPr>
        <p:txBody>
          <a:bodyPr wrap="square">
            <a:spAutoFit/>
          </a:bodyPr>
          <a:lstStyle/>
          <a:p>
            <a:r>
              <a:rPr lang="en-IN" sz="4800" b="1" dirty="0">
                <a:solidFill>
                  <a:schemeClr val="accent3">
                    <a:lumMod val="75000"/>
                  </a:schemeClr>
                </a:solidFill>
              </a:rPr>
              <a:t>Cloud Computing</a:t>
            </a:r>
            <a:endParaRPr lang="en-US" sz="4800" b="1" dirty="0">
              <a:solidFill>
                <a:schemeClr val="accent3">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endParaRPr lang="en-US"/>
          </a:p>
        </p:txBody>
      </p:sp>
      <p:pic>
        <p:nvPicPr>
          <p:cNvPr id="5" name="Picture 2"/>
          <p:cNvPicPr>
            <a:picLocks noChangeAspect="1" noChangeArrowheads="1"/>
          </p:cNvPicPr>
          <p:nvPr/>
        </p:nvPicPr>
        <p:blipFill>
          <a:blip r:embed="rId1" cstate="print"/>
          <a:srcRect/>
          <a:stretch>
            <a:fillRect/>
          </a:stretch>
        </p:blipFill>
        <p:spPr bwMode="auto">
          <a:xfrm>
            <a:off x="0" y="0"/>
            <a:ext cx="12188825" cy="685800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32460" y="767003"/>
            <a:ext cx="6141720" cy="646331"/>
          </a:xfrm>
          <a:prstGeom prst="rect">
            <a:avLst/>
          </a:prstGeom>
          <a:noFill/>
        </p:spPr>
        <p:txBody>
          <a:bodyPr wrap="square">
            <a:spAutoFit/>
          </a:bodyPr>
          <a:lstStyle/>
          <a:p>
            <a:r>
              <a:rPr lang="en-US" sz="3200" dirty="0">
                <a:solidFill>
                  <a:schemeClr val="tx2">
                    <a:lumMod val="20000"/>
                    <a:lumOff val="80000"/>
                  </a:schemeClr>
                </a:solidFill>
              </a:rPr>
              <a:t>About </a:t>
            </a:r>
            <a:r>
              <a:rPr lang="en-US" sz="3600" b="1" i="1" dirty="0">
                <a:solidFill>
                  <a:schemeClr val="accent6">
                    <a:lumMod val="40000"/>
                    <a:lumOff val="60000"/>
                  </a:schemeClr>
                </a:solidFill>
              </a:rPr>
              <a:t>V. Chinnajee Rao</a:t>
            </a:r>
            <a:endParaRPr lang="en-US" sz="3200" b="1" i="1" dirty="0">
              <a:solidFill>
                <a:schemeClr val="accent6">
                  <a:lumMod val="40000"/>
                  <a:lumOff val="60000"/>
                </a:schemeClr>
              </a:solidFill>
            </a:endParaRPr>
          </a:p>
        </p:txBody>
      </p:sp>
      <p:sp>
        <p:nvSpPr>
          <p:cNvPr id="13" name="TextBox 12"/>
          <p:cNvSpPr txBox="1"/>
          <p:nvPr/>
        </p:nvSpPr>
        <p:spPr>
          <a:xfrm>
            <a:off x="391885" y="1593276"/>
            <a:ext cx="11146972" cy="4448013"/>
          </a:xfrm>
          <a:prstGeom prst="rect">
            <a:avLst/>
          </a:prstGeom>
          <a:noFill/>
        </p:spPr>
        <p:txBody>
          <a:bodyPr wrap="square">
            <a:spAutoFit/>
          </a:bodyPr>
          <a:lstStyle/>
          <a:p>
            <a:pPr>
              <a:lnSpc>
                <a:spcPct val="150000"/>
              </a:lnSpc>
            </a:pPr>
            <a:r>
              <a:rPr lang="en-IN" sz="3200" dirty="0">
                <a:solidFill>
                  <a:schemeClr val="tx2">
                    <a:lumMod val="20000"/>
                    <a:lumOff val="80000"/>
                  </a:schemeClr>
                </a:solidFill>
              </a:rPr>
              <a:t>IT Infrastructure trainer with 21 + years of experience</a:t>
            </a:r>
            <a:endParaRPr lang="en-IN" sz="3200" dirty="0">
              <a:solidFill>
                <a:schemeClr val="tx2">
                  <a:lumMod val="20000"/>
                  <a:lumOff val="80000"/>
                </a:schemeClr>
              </a:solidFill>
            </a:endParaRPr>
          </a:p>
          <a:p>
            <a:pPr>
              <a:lnSpc>
                <a:spcPct val="150000"/>
              </a:lnSpc>
            </a:pPr>
            <a:r>
              <a:rPr lang="en-IN" sz="3200" dirty="0">
                <a:solidFill>
                  <a:schemeClr val="tx2">
                    <a:lumMod val="20000"/>
                    <a:lumOff val="80000"/>
                  </a:schemeClr>
                </a:solidFill>
              </a:rPr>
              <a:t>Core – AWS &amp; DevOps with Linux</a:t>
            </a:r>
            <a:endParaRPr lang="en-IN" sz="3200" dirty="0">
              <a:solidFill>
                <a:schemeClr val="tx2">
                  <a:lumMod val="20000"/>
                  <a:lumOff val="80000"/>
                </a:schemeClr>
              </a:solidFill>
            </a:endParaRPr>
          </a:p>
          <a:p>
            <a:pPr>
              <a:lnSpc>
                <a:spcPct val="150000"/>
              </a:lnSpc>
            </a:pPr>
            <a:r>
              <a:rPr lang="en-IN" sz="3200" dirty="0">
                <a:solidFill>
                  <a:schemeClr val="tx2">
                    <a:lumMod val="20000"/>
                    <a:lumOff val="80000"/>
                  </a:schemeClr>
                </a:solidFill>
              </a:rPr>
              <a:t>Certified – AWS Solution Architect - Associate at 2018</a:t>
            </a:r>
            <a:endParaRPr lang="en-IN" sz="3200" dirty="0">
              <a:solidFill>
                <a:schemeClr val="tx2">
                  <a:lumMod val="20000"/>
                  <a:lumOff val="80000"/>
                </a:schemeClr>
              </a:solidFill>
            </a:endParaRPr>
          </a:p>
          <a:p>
            <a:pPr>
              <a:lnSpc>
                <a:spcPct val="150000"/>
              </a:lnSpc>
            </a:pPr>
            <a:r>
              <a:rPr lang="en-IN" sz="3200" dirty="0">
                <a:solidFill>
                  <a:schemeClr val="tx2">
                    <a:lumMod val="20000"/>
                    <a:lumOff val="80000"/>
                  </a:schemeClr>
                </a:solidFill>
              </a:rPr>
              <a:t>			RHCE 4, Solaris 9 , AIX 6, VMware 3.5</a:t>
            </a:r>
            <a:endParaRPr lang="en-IN" sz="3200" dirty="0">
              <a:solidFill>
                <a:schemeClr val="tx2">
                  <a:lumMod val="20000"/>
                  <a:lumOff val="80000"/>
                </a:schemeClr>
              </a:solidFill>
            </a:endParaRPr>
          </a:p>
          <a:p>
            <a:pPr>
              <a:lnSpc>
                <a:spcPct val="150000"/>
              </a:lnSpc>
            </a:pPr>
            <a:r>
              <a:rPr lang="en-IN" sz="3200" dirty="0">
                <a:solidFill>
                  <a:schemeClr val="tx2">
                    <a:lumMod val="20000"/>
                    <a:lumOff val="80000"/>
                  </a:schemeClr>
                </a:solidFill>
              </a:rPr>
              <a:t>Recertified - </a:t>
            </a:r>
            <a:r>
              <a:rPr lang="en-IN" sz="3200" b="1" i="1" dirty="0">
                <a:solidFill>
                  <a:schemeClr val="accent6">
                    <a:lumMod val="60000"/>
                    <a:lumOff val="40000"/>
                  </a:schemeClr>
                </a:solidFill>
              </a:rPr>
              <a:t>AWS Solution Architect – Associate at  13</a:t>
            </a:r>
            <a:r>
              <a:rPr lang="en-IN" sz="3200" b="1" i="1" baseline="30000" dirty="0">
                <a:solidFill>
                  <a:schemeClr val="accent6">
                    <a:lumMod val="60000"/>
                    <a:lumOff val="40000"/>
                  </a:schemeClr>
                </a:solidFill>
              </a:rPr>
              <a:t>th</a:t>
            </a:r>
            <a:r>
              <a:rPr lang="en-IN" sz="3200" b="1" i="1" dirty="0">
                <a:solidFill>
                  <a:schemeClr val="accent6">
                    <a:lumMod val="60000"/>
                    <a:lumOff val="40000"/>
                  </a:schemeClr>
                </a:solidFill>
              </a:rPr>
              <a:t> Oct 2020</a:t>
            </a:r>
            <a:endParaRPr lang="en-IN" sz="3200" b="1" i="1" dirty="0">
              <a:solidFill>
                <a:schemeClr val="accent6">
                  <a:lumMod val="60000"/>
                  <a:lumOff val="40000"/>
                </a:schemeClr>
              </a:solidFill>
            </a:endParaRPr>
          </a:p>
          <a:p>
            <a:pPr marL="1901825" lvl="6" indent="0">
              <a:lnSpc>
                <a:spcPct val="150000"/>
              </a:lnSpc>
              <a:buNone/>
            </a:pPr>
            <a:r>
              <a:rPr lang="en-IN" sz="3200" b="1" i="1" dirty="0">
                <a:solidFill>
                  <a:schemeClr val="accent6">
                    <a:lumMod val="60000"/>
                    <a:lumOff val="40000"/>
                  </a:schemeClr>
                </a:solidFill>
              </a:rPr>
              <a:t>   RHCSA – RedHat 8 – 10</a:t>
            </a:r>
            <a:r>
              <a:rPr lang="en-IN" sz="3200" b="1" i="1" baseline="30000" dirty="0">
                <a:solidFill>
                  <a:schemeClr val="accent6">
                    <a:lumMod val="60000"/>
                    <a:lumOff val="40000"/>
                  </a:schemeClr>
                </a:solidFill>
              </a:rPr>
              <a:t>th</a:t>
            </a:r>
            <a:r>
              <a:rPr lang="en-IN" sz="3200" b="1" i="1" dirty="0">
                <a:solidFill>
                  <a:schemeClr val="accent6">
                    <a:lumMod val="60000"/>
                    <a:lumOff val="40000"/>
                  </a:schemeClr>
                </a:solidFill>
              </a:rPr>
              <a:t> March 2020</a:t>
            </a:r>
            <a:endParaRPr lang="en-US" sz="3200" b="1" i="1" dirty="0">
              <a:solidFill>
                <a:schemeClr val="accent6">
                  <a:lumMod val="60000"/>
                  <a:lumOff val="40000"/>
                </a:schemeClr>
              </a:solidFill>
            </a:endParaRPr>
          </a:p>
        </p:txBody>
      </p:sp>
      <p:pic>
        <p:nvPicPr>
          <p:cNvPr id="14" name="Picture 2"/>
          <p:cNvPicPr>
            <a:picLocks noChangeAspect="1" noChangeArrowheads="1"/>
          </p:cNvPicPr>
          <p:nvPr/>
        </p:nvPicPr>
        <p:blipFill>
          <a:blip r:embed="rId1"/>
          <a:srcRect/>
          <a:stretch>
            <a:fillRect/>
          </a:stretch>
        </p:blipFill>
        <p:spPr bwMode="auto">
          <a:xfrm>
            <a:off x="10464801" y="767003"/>
            <a:ext cx="1219200" cy="202858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 calcmode="lin" valueType="num">
                                      <p:cBhvr additive="base">
                                        <p:cTn id="1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xEl>
                                              <p:pRg st="1" end="1"/>
                                            </p:txEl>
                                          </p:spTgt>
                                        </p:tgtEl>
                                        <p:attrNameLst>
                                          <p:attrName>style.visibility</p:attrName>
                                        </p:attrNameLst>
                                      </p:cBhvr>
                                      <p:to>
                                        <p:strVal val="visible"/>
                                      </p:to>
                                    </p:set>
                                    <p:anim calcmode="lin" valueType="num">
                                      <p:cBhvr additive="base">
                                        <p:cTn id="25"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xEl>
                                              <p:pRg st="2" end="2"/>
                                            </p:txEl>
                                          </p:spTgt>
                                        </p:tgtEl>
                                        <p:attrNameLst>
                                          <p:attrName>style.visibility</p:attrName>
                                        </p:attrNameLst>
                                      </p:cBhvr>
                                      <p:to>
                                        <p:strVal val="visible"/>
                                      </p:to>
                                    </p:set>
                                    <p:anim calcmode="lin" valueType="num">
                                      <p:cBhvr additive="base">
                                        <p:cTn id="31"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
                                            <p:txEl>
                                              <p:pRg st="3" end="3"/>
                                            </p:txEl>
                                          </p:spTgt>
                                        </p:tgtEl>
                                        <p:attrNameLst>
                                          <p:attrName>style.visibility</p:attrName>
                                        </p:attrNameLst>
                                      </p:cBhvr>
                                      <p:to>
                                        <p:strVal val="visible"/>
                                      </p:to>
                                    </p:set>
                                    <p:anim calcmode="lin" valueType="num">
                                      <p:cBhvr additive="base">
                                        <p:cTn id="37"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3">
                                            <p:txEl>
                                              <p:pRg st="4" end="4"/>
                                            </p:txEl>
                                          </p:spTgt>
                                        </p:tgtEl>
                                        <p:attrNameLst>
                                          <p:attrName>style.visibility</p:attrName>
                                        </p:attrNameLst>
                                      </p:cBhvr>
                                      <p:to>
                                        <p:strVal val="visible"/>
                                      </p:to>
                                    </p:set>
                                    <p:anim calcmode="lin" valueType="num">
                                      <p:cBhvr additive="base">
                                        <p:cTn id="43"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3">
                                            <p:txEl>
                                              <p:pRg st="5" end="5"/>
                                            </p:txEl>
                                          </p:spTgt>
                                        </p:tgtEl>
                                        <p:attrNameLst>
                                          <p:attrName>style.visibility</p:attrName>
                                        </p:attrNameLst>
                                      </p:cBhvr>
                                      <p:to>
                                        <p:strVal val="visible"/>
                                      </p:to>
                                    </p:set>
                                    <p:anim calcmode="lin" valueType="num">
                                      <p:cBhvr additive="base">
                                        <p:cTn id="49"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endParaRPr lang="en-US"/>
          </a:p>
        </p:txBody>
      </p:sp>
      <p:pic>
        <p:nvPicPr>
          <p:cNvPr id="5" name="Picture 2"/>
          <p:cNvPicPr>
            <a:picLocks noChangeAspect="1" noChangeArrowheads="1"/>
          </p:cNvPicPr>
          <p:nvPr/>
        </p:nvPicPr>
        <p:blipFill>
          <a:blip r:embed="rId1" cstate="print"/>
          <a:srcRect/>
          <a:stretch>
            <a:fillRect/>
          </a:stretch>
        </p:blipFill>
        <p:spPr bwMode="auto">
          <a:xfrm>
            <a:off x="-1" y="0"/>
            <a:ext cx="12188825" cy="68580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6" name="TextBox 5"/>
          <p:cNvSpPr txBox="1"/>
          <p:nvPr/>
        </p:nvSpPr>
        <p:spPr>
          <a:xfrm>
            <a:off x="1299029" y="987983"/>
            <a:ext cx="6139542" cy="584775"/>
          </a:xfrm>
          <a:prstGeom prst="rect">
            <a:avLst/>
          </a:prstGeom>
          <a:noFill/>
        </p:spPr>
        <p:txBody>
          <a:bodyPr wrap="square">
            <a:spAutoFit/>
          </a:bodyPr>
          <a:lstStyle/>
          <a:p>
            <a:r>
              <a:rPr lang="en-IN" sz="3200" b="1" dirty="0"/>
              <a:t>The first aid of this pain is ?</a:t>
            </a:r>
            <a:endParaRPr lang="en-US" sz="3200" b="1" dirty="0"/>
          </a:p>
        </p:txBody>
      </p:sp>
      <p:sp>
        <p:nvSpPr>
          <p:cNvPr id="8" name="TextBox 7"/>
          <p:cNvSpPr txBox="1"/>
          <p:nvPr/>
        </p:nvSpPr>
        <p:spPr>
          <a:xfrm>
            <a:off x="3026229" y="3421054"/>
            <a:ext cx="6139542" cy="830997"/>
          </a:xfrm>
          <a:prstGeom prst="rect">
            <a:avLst/>
          </a:prstGeom>
          <a:noFill/>
        </p:spPr>
        <p:txBody>
          <a:bodyPr wrap="square">
            <a:spAutoFit/>
          </a:bodyPr>
          <a:lstStyle/>
          <a:p>
            <a:r>
              <a:rPr lang="en-IN" sz="4800" b="1" dirty="0">
                <a:solidFill>
                  <a:schemeClr val="accent3">
                    <a:lumMod val="75000"/>
                  </a:schemeClr>
                </a:solidFill>
              </a:rPr>
              <a:t>Cloud Computing</a:t>
            </a:r>
            <a:endParaRPr lang="en-US" sz="4800" b="1" dirty="0">
              <a:solidFill>
                <a:schemeClr val="accent3">
                  <a:lumMod val="75000"/>
                </a:schemeClr>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5" name="Title 1"/>
          <p:cNvSpPr txBox="1"/>
          <p:nvPr/>
        </p:nvSpPr>
        <p:spPr>
          <a:xfrm>
            <a:off x="725398" y="108101"/>
            <a:ext cx="10360501" cy="1223963"/>
          </a:xfrm>
          <a:prstGeom prst="rect">
            <a:avLst/>
          </a:prstGeom>
        </p:spPr>
        <p:txBody>
          <a:bodyPr/>
          <a:lstStyle>
            <a:lvl1pPr algn="ctr" defTabSz="607060" rtl="0" eaLnBrk="1" latinLnBrk="0" hangingPunct="1">
              <a:spcBef>
                <a:spcPct val="0"/>
              </a:spcBef>
              <a:buNone/>
              <a:defRPr sz="5845" kern="1200">
                <a:solidFill>
                  <a:schemeClr val="tx1"/>
                </a:solidFill>
                <a:latin typeface="+mj-lt"/>
                <a:ea typeface="+mj-ea"/>
                <a:cs typeface="+mj-cs"/>
              </a:defRPr>
            </a:lvl1pPr>
          </a:lstStyle>
          <a:p>
            <a:pPr algn="l"/>
            <a:r>
              <a:rPr lang="en-IN" dirty="0"/>
              <a:t>What is cloud computing?</a:t>
            </a:r>
            <a:endParaRPr lang="en-US" dirty="0"/>
          </a:p>
        </p:txBody>
      </p:sp>
      <p:sp>
        <p:nvSpPr>
          <p:cNvPr id="6" name="Content Placeholder 2"/>
          <p:cNvSpPr txBox="1"/>
          <p:nvPr/>
        </p:nvSpPr>
        <p:spPr>
          <a:xfrm>
            <a:off x="1218883" y="1701797"/>
            <a:ext cx="10360501" cy="4462272"/>
          </a:xfrm>
          <a:prstGeom prst="rect">
            <a:avLst/>
          </a:prstGeom>
        </p:spPr>
        <p:txBody>
          <a:bodyPr/>
          <a:lstStyle>
            <a:lvl1pPr marL="455295" indent="-455295" algn="l" defTabSz="607060" rtl="0" eaLnBrk="1" latinLnBrk="0" hangingPunct="1">
              <a:spcBef>
                <a:spcPct val="20000"/>
              </a:spcBef>
              <a:buFont typeface="Arial" panose="020B0604020202020204"/>
              <a:buChar char="•"/>
              <a:defRPr sz="4250" kern="1200">
                <a:solidFill>
                  <a:schemeClr val="tx1"/>
                </a:solidFill>
                <a:latin typeface="+mn-lt"/>
                <a:ea typeface="+mn-ea"/>
                <a:cs typeface="+mn-cs"/>
              </a:defRPr>
            </a:lvl1pPr>
            <a:lvl2pPr marL="986790" indent="-379730" algn="l" defTabSz="607060" rtl="0" eaLnBrk="1" latinLnBrk="0" hangingPunct="1">
              <a:spcBef>
                <a:spcPct val="20000"/>
              </a:spcBef>
              <a:buFont typeface="Arial" panose="020B0604020202020204"/>
              <a:buChar char="–"/>
              <a:defRPr sz="3720" kern="1200">
                <a:solidFill>
                  <a:schemeClr val="tx1"/>
                </a:solidFill>
                <a:latin typeface="+mn-lt"/>
                <a:ea typeface="+mn-ea"/>
                <a:cs typeface="+mn-cs"/>
              </a:defRPr>
            </a:lvl2pPr>
            <a:lvl3pPr marL="1518285" indent="-303530" algn="l" defTabSz="607060" rtl="0" eaLnBrk="1" latinLnBrk="0" hangingPunct="1">
              <a:spcBef>
                <a:spcPct val="20000"/>
              </a:spcBef>
              <a:buFont typeface="Arial" panose="020B0604020202020204"/>
              <a:buChar char="•"/>
              <a:defRPr sz="3190" kern="1200">
                <a:solidFill>
                  <a:schemeClr val="tx1"/>
                </a:solidFill>
                <a:latin typeface="+mn-lt"/>
                <a:ea typeface="+mn-ea"/>
                <a:cs typeface="+mn-cs"/>
              </a:defRPr>
            </a:lvl3pPr>
            <a:lvl4pPr marL="2125980"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4pPr>
            <a:lvl5pPr marL="2733040"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5pPr>
            <a:lvl6pPr marL="3340735"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6pPr>
            <a:lvl7pPr marL="3947795"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7pPr>
            <a:lvl8pPr marL="4554855"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8pPr>
            <a:lvl9pPr marL="5162550"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9pPr>
          </a:lstStyle>
          <a:p>
            <a:r>
              <a:rPr lang="en-IN" dirty="0"/>
              <a:t>Pay per use</a:t>
            </a:r>
            <a:endParaRPr lang="en-IN" dirty="0"/>
          </a:p>
          <a:p>
            <a:r>
              <a:rPr lang="en-IN" dirty="0"/>
              <a:t>As a service</a:t>
            </a:r>
            <a:endParaRPr lang="en-IN" dirty="0"/>
          </a:p>
          <a:p>
            <a:r>
              <a:rPr lang="en-IN" dirty="0"/>
              <a:t>Over web</a:t>
            </a:r>
            <a:endParaRPr lang="en-IN" dirty="0"/>
          </a:p>
          <a:p>
            <a:r>
              <a:rPr lang="en-IN" dirty="0"/>
              <a:t>Via internet</a:t>
            </a:r>
            <a:endParaRPr lang="en-IN" dirty="0"/>
          </a:p>
          <a:p>
            <a:r>
              <a:rPr lang="en-IN" dirty="0"/>
              <a:t>From any device – </a:t>
            </a:r>
            <a:r>
              <a:rPr lang="en-IN" dirty="0" err="1"/>
              <a:t>i.e</a:t>
            </a:r>
            <a:r>
              <a:rPr lang="en-IN" dirty="0"/>
              <a:t> PC, laptop, smart phone, tab</a:t>
            </a:r>
            <a:endParaRPr lang="en-US" dirty="0"/>
          </a:p>
        </p:txBody>
      </p:sp>
      <p:pic>
        <p:nvPicPr>
          <p:cNvPr id="7" name="Picture 6" descr="cloud.jpg"/>
          <p:cNvPicPr>
            <a:picLocks noChangeAspect="1"/>
          </p:cNvPicPr>
          <p:nvPr/>
        </p:nvPicPr>
        <p:blipFill>
          <a:blip r:embed="rId1" cstate="print"/>
          <a:stretch>
            <a:fillRect/>
          </a:stretch>
        </p:blipFill>
        <p:spPr>
          <a:xfrm>
            <a:off x="6255658" y="1251857"/>
            <a:ext cx="5491162" cy="3175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ox(i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 calcmode="lin" valueType="num">
                                      <p:cBhvr additive="base">
                                        <p:cTn id="1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anim calcmode="lin" valueType="num">
                                      <p:cBhvr additive="base">
                                        <p:cTn id="24"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 calcmode="lin" valueType="num">
                                      <p:cBhvr additive="base">
                                        <p:cTn id="30"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6">
                                            <p:txEl>
                                              <p:pRg st="3" end="3"/>
                                            </p:txEl>
                                          </p:spTgt>
                                        </p:tgtEl>
                                        <p:attrNameLst>
                                          <p:attrName>style.visibility</p:attrName>
                                        </p:attrNameLst>
                                      </p:cBhvr>
                                      <p:to>
                                        <p:strVal val="visible"/>
                                      </p:to>
                                    </p:set>
                                    <p:anim calcmode="lin" valueType="num">
                                      <p:cBhvr additive="base">
                                        <p:cTn id="36"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6">
                                            <p:txEl>
                                              <p:pRg st="4" end="4"/>
                                            </p:txEl>
                                          </p:spTgt>
                                        </p:tgtEl>
                                        <p:attrNameLst>
                                          <p:attrName>style.visibility</p:attrName>
                                        </p:attrNameLst>
                                      </p:cBhvr>
                                      <p:to>
                                        <p:strVal val="visible"/>
                                      </p:to>
                                    </p:set>
                                    <p:anim calcmode="lin" valueType="num">
                                      <p:cBhvr additive="base">
                                        <p:cTn id="42"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4" name="Picture 2"/>
          <p:cNvPicPr>
            <a:picLocks noChangeAspect="1" noChangeArrowheads="1"/>
          </p:cNvPicPr>
          <p:nvPr/>
        </p:nvPicPr>
        <p:blipFill>
          <a:blip r:embed="rId1" cstate="print"/>
          <a:srcRect/>
          <a:stretch>
            <a:fillRect/>
          </a:stretch>
        </p:blipFill>
        <p:spPr bwMode="auto">
          <a:xfrm>
            <a:off x="-1" y="0"/>
            <a:ext cx="12188825" cy="685800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4" name="Picture 2"/>
          <p:cNvPicPr>
            <a:picLocks noChangeAspect="1" noChangeArrowheads="1"/>
          </p:cNvPicPr>
          <p:nvPr/>
        </p:nvPicPr>
        <p:blipFill>
          <a:blip r:embed="rId1" cstate="print"/>
          <a:srcRect/>
          <a:stretch>
            <a:fillRect/>
          </a:stretch>
        </p:blipFill>
        <p:spPr bwMode="auto">
          <a:xfrm>
            <a:off x="-1" y="0"/>
            <a:ext cx="12188825" cy="685800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itle 1"/>
          <p:cNvSpPr txBox="1"/>
          <p:nvPr/>
        </p:nvSpPr>
        <p:spPr>
          <a:xfrm>
            <a:off x="1218883" y="274637"/>
            <a:ext cx="10360501" cy="792163"/>
          </a:xfrm>
          <a:prstGeom prst="rect">
            <a:avLst/>
          </a:prstGeom>
        </p:spPr>
        <p:txBody>
          <a:bodyPr/>
          <a:lstStyle>
            <a:lvl1pPr algn="ctr" defTabSz="607060" rtl="0" eaLnBrk="1" latinLnBrk="0" hangingPunct="1">
              <a:spcBef>
                <a:spcPct val="0"/>
              </a:spcBef>
              <a:buNone/>
              <a:defRPr sz="5845" kern="1200">
                <a:solidFill>
                  <a:schemeClr val="tx1"/>
                </a:solidFill>
                <a:latin typeface="+mj-lt"/>
                <a:ea typeface="+mj-ea"/>
                <a:cs typeface="+mj-cs"/>
              </a:defRPr>
            </a:lvl1pPr>
          </a:lstStyle>
          <a:p>
            <a:r>
              <a:rPr lang="en-US" dirty="0"/>
              <a:t>Why the Cloud?</a:t>
            </a:r>
            <a:endParaRPr lang="he-IL" dirty="0"/>
          </a:p>
        </p:txBody>
      </p:sp>
      <p:sp>
        <p:nvSpPr>
          <p:cNvPr id="5" name="Rectangle 4"/>
          <p:cNvSpPr/>
          <p:nvPr/>
        </p:nvSpPr>
        <p:spPr bwMode="auto">
          <a:xfrm>
            <a:off x="277716" y="1109830"/>
            <a:ext cx="8323496"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lstStyle/>
          <a:p>
            <a:pPr algn="ctr" defTabSz="761365"/>
            <a:endParaRPr lang="en-US" sz="1500" dirty="0">
              <a:gradFill>
                <a:gsLst>
                  <a:gs pos="0">
                    <a:srgbClr val="FFFFFF"/>
                  </a:gs>
                  <a:gs pos="100000">
                    <a:srgbClr val="FFFFFF"/>
                  </a:gs>
                </a:gsLst>
                <a:lin ang="5400000" scaled="0"/>
              </a:gradFill>
            </a:endParaRPr>
          </a:p>
        </p:txBody>
      </p:sp>
      <p:sp>
        <p:nvSpPr>
          <p:cNvPr id="6" name="Rectangle 5"/>
          <p:cNvSpPr/>
          <p:nvPr/>
        </p:nvSpPr>
        <p:spPr>
          <a:xfrm>
            <a:off x="725697" y="1270880"/>
            <a:ext cx="1865536"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930" fontAlgn="base">
              <a:spcAft>
                <a:spcPct val="0"/>
              </a:spcAft>
            </a:pPr>
            <a:r>
              <a:rPr lang="en-US" sz="1800" dirty="0">
                <a:solidFill>
                  <a:schemeClr val="tx2"/>
                </a:solidFill>
                <a:latin typeface="Segoe UI Light" panose="020B0502040204020203" pitchFamily="34" charset="0"/>
                <a:ea typeface="+mj-ea"/>
                <a:cs typeface="Segoe UI Light" panose="020B0502040204020203" pitchFamily="34" charset="0"/>
              </a:rPr>
              <a:t>On Premises</a:t>
            </a:r>
            <a:endParaRPr lang="en-US" sz="1800" dirty="0">
              <a:solidFill>
                <a:schemeClr val="tx2"/>
              </a:solidFill>
              <a:latin typeface="Segoe UI Light" panose="020B0502040204020203" pitchFamily="34" charset="0"/>
              <a:ea typeface="+mj-ea"/>
              <a:cs typeface="Segoe UI Light" panose="020B0502040204020203" pitchFamily="34" charset="0"/>
            </a:endParaRPr>
          </a:p>
        </p:txBody>
      </p:sp>
      <p:sp>
        <p:nvSpPr>
          <p:cNvPr id="7" name="TextBox 52"/>
          <p:cNvSpPr txBox="1"/>
          <p:nvPr/>
        </p:nvSpPr>
        <p:spPr>
          <a:xfrm>
            <a:off x="400317" y="2310790"/>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930" fontAlgn="base">
              <a:spcAft>
                <a:spcPct val="0"/>
              </a:spcAft>
            </a:pPr>
            <a:r>
              <a:rPr lang="en-US" sz="1400" dirty="0">
                <a:solidFill>
                  <a:schemeClr val="tx2"/>
                </a:solidFill>
                <a:latin typeface="Segoe UI" panose="020B0502040204020203" pitchFamily="34" charset="0"/>
                <a:ea typeface="+mj-ea"/>
                <a:cs typeface="Segoe UI" panose="020B0502040204020203" pitchFamily="34" charset="0"/>
              </a:rPr>
              <a:t>You scale, make resilient and manage</a:t>
            </a:r>
            <a:endParaRPr lang="en-US" sz="1400" dirty="0">
              <a:solidFill>
                <a:schemeClr val="tx2"/>
              </a:solidFill>
              <a:latin typeface="Segoe UI" panose="020B0502040204020203" pitchFamily="34" charset="0"/>
              <a:ea typeface="+mj-ea"/>
              <a:cs typeface="Segoe UI" panose="020B0502040204020203" pitchFamily="34" charset="0"/>
            </a:endParaRPr>
          </a:p>
        </p:txBody>
      </p:sp>
      <p:sp>
        <p:nvSpPr>
          <p:cNvPr id="8" name="Rectangle 7"/>
          <p:cNvSpPr/>
          <p:nvPr/>
        </p:nvSpPr>
        <p:spPr>
          <a:xfrm>
            <a:off x="3499039" y="1264852"/>
            <a:ext cx="2592057" cy="639822"/>
          </a:xfrm>
          <a:prstGeom prst="rect">
            <a:avLst/>
          </a:prstGeom>
          <a:noFill/>
          <a:ln w="9525" cap="flat" cmpd="sng" algn="ctr">
            <a:noFill/>
            <a:prstDash val="solid"/>
          </a:ln>
          <a:effectLst/>
        </p:spPr>
        <p:txBody>
          <a:bodyPr lIns="0" tIns="0" rIns="0" bIns="0" rtlCol="0" anchor="t" anchorCtr="0"/>
          <a:lstStyle/>
          <a:p>
            <a:pPr marL="0" lvl="1" defTabSz="1217930" fontAlgn="base">
              <a:spcAft>
                <a:spcPct val="0"/>
              </a:spcAft>
            </a:pPr>
            <a:r>
              <a:rPr lang="en-US" sz="1800" dirty="0">
                <a:solidFill>
                  <a:schemeClr val="tx2"/>
                </a:solidFill>
                <a:latin typeface="Segoe UI Light" panose="020B0502040204020203" pitchFamily="34" charset="0"/>
                <a:ea typeface="+mj-ea"/>
                <a:cs typeface="Segoe UI Light" panose="020B0502040204020203" pitchFamily="34" charset="0"/>
              </a:rPr>
              <a:t>Infrastructure</a:t>
            </a:r>
            <a:endParaRPr lang="en-US" sz="1800" dirty="0">
              <a:solidFill>
                <a:schemeClr val="tx2"/>
              </a:solidFill>
              <a:latin typeface="Segoe UI Light" panose="020B0502040204020203" pitchFamily="34" charset="0"/>
              <a:ea typeface="+mj-ea"/>
              <a:cs typeface="Segoe UI Light" panose="020B0502040204020203" pitchFamily="34" charset="0"/>
            </a:endParaRPr>
          </a:p>
          <a:p>
            <a:pPr marL="0" lvl="1" defTabSz="1217930" fontAlgn="base">
              <a:spcAft>
                <a:spcPct val="0"/>
              </a:spcAft>
            </a:pPr>
            <a:r>
              <a:rPr lang="en-US" sz="1800" dirty="0">
                <a:solidFill>
                  <a:schemeClr val="tx2"/>
                </a:solidFill>
                <a:latin typeface="Segoe UI Light" panose="020B0502040204020203" pitchFamily="34" charset="0"/>
                <a:ea typeface="+mj-ea"/>
                <a:cs typeface="Segoe UI Light" panose="020B0502040204020203" pitchFamily="34" charset="0"/>
              </a:rPr>
              <a:t>(as a Service)</a:t>
            </a:r>
            <a:endParaRPr lang="en-US" sz="1800" dirty="0">
              <a:solidFill>
                <a:schemeClr val="tx2"/>
              </a:solidFill>
              <a:latin typeface="Segoe UI Light" panose="020B0502040204020203" pitchFamily="34" charset="0"/>
              <a:ea typeface="+mj-ea"/>
              <a:cs typeface="Segoe UI Light" panose="020B0502040204020203" pitchFamily="34" charset="0"/>
            </a:endParaRPr>
          </a:p>
        </p:txBody>
      </p:sp>
      <p:sp>
        <p:nvSpPr>
          <p:cNvPr id="9" name="Rectangle 8"/>
          <p:cNvSpPr/>
          <p:nvPr/>
        </p:nvSpPr>
        <p:spPr>
          <a:xfrm>
            <a:off x="3649275" y="5081226"/>
            <a:ext cx="1637156" cy="380847"/>
          </a:xfrm>
          <a:prstGeom prst="rect">
            <a:avLst/>
          </a:prstGeom>
          <a:solidFill>
            <a:srgbClr val="00B294"/>
          </a:solidFill>
          <a:ln w="9525" cap="flat" cmpd="sng" algn="ctr">
            <a:noFill/>
            <a:prstDash val="solid"/>
          </a:ln>
          <a:effectLst/>
        </p:spPr>
        <p:txBody>
          <a:bodyPr lIns="0" rIns="0" rtlCol="0" anchor="ctr" anchorCtr="0"/>
          <a:lstStyle/>
          <a:p>
            <a:pPr algn="ctr" defTabSz="1217930"/>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endPar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Rectangle 9"/>
          <p:cNvSpPr/>
          <p:nvPr/>
        </p:nvSpPr>
        <p:spPr>
          <a:xfrm>
            <a:off x="3649275" y="4626590"/>
            <a:ext cx="1637156" cy="380847"/>
          </a:xfrm>
          <a:prstGeom prst="rect">
            <a:avLst/>
          </a:prstGeom>
          <a:solidFill>
            <a:srgbClr val="00B294"/>
          </a:solidFill>
          <a:ln w="9525" cap="flat" cmpd="sng" algn="ctr">
            <a:noFill/>
            <a:prstDash val="solid"/>
          </a:ln>
          <a:effectLst/>
        </p:spPr>
        <p:txBody>
          <a:bodyPr lIns="0" rIns="0" rtlCol="0" anchor="ctr" anchorCtr="0"/>
          <a:lstStyle/>
          <a:p>
            <a:pPr algn="ctr" defTabSz="1217930"/>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endPar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Rectangle 10"/>
          <p:cNvSpPr/>
          <p:nvPr/>
        </p:nvSpPr>
        <p:spPr>
          <a:xfrm>
            <a:off x="3649275" y="5535860"/>
            <a:ext cx="1637156" cy="380847"/>
          </a:xfrm>
          <a:prstGeom prst="rect">
            <a:avLst/>
          </a:prstGeom>
          <a:solidFill>
            <a:srgbClr val="00B294"/>
          </a:solidFill>
          <a:ln w="9525" cap="flat" cmpd="sng" algn="ctr">
            <a:noFill/>
            <a:prstDash val="solid"/>
          </a:ln>
          <a:effectLst/>
        </p:spPr>
        <p:txBody>
          <a:bodyPr lIns="0" rIns="0" rtlCol="0" anchor="ctr" anchorCtr="0"/>
          <a:lstStyle/>
          <a:p>
            <a:pPr algn="ctr" defTabSz="1217930"/>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endPar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Rectangle 11"/>
          <p:cNvSpPr/>
          <p:nvPr/>
        </p:nvSpPr>
        <p:spPr>
          <a:xfrm>
            <a:off x="3649275" y="3717317"/>
            <a:ext cx="1637156" cy="380847"/>
          </a:xfrm>
          <a:prstGeom prst="rect">
            <a:avLst/>
          </a:prstGeom>
          <a:solidFill>
            <a:srgbClr val="68217A"/>
          </a:solidFill>
          <a:ln w="9525" cap="flat" cmpd="sng" algn="ctr">
            <a:noFill/>
            <a:prstDash val="solid"/>
          </a:ln>
          <a:effectLst/>
        </p:spPr>
        <p:txBody>
          <a:bodyPr rtlCol="0" anchor="ctr" anchorCtr="0"/>
          <a:lstStyle/>
          <a:p>
            <a:pPr algn="ctr" defTabSz="1217930"/>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endPar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Rectangle 12"/>
          <p:cNvSpPr/>
          <p:nvPr/>
        </p:nvSpPr>
        <p:spPr>
          <a:xfrm>
            <a:off x="3649275" y="3262681"/>
            <a:ext cx="1637156" cy="380847"/>
          </a:xfrm>
          <a:prstGeom prst="rect">
            <a:avLst/>
          </a:prstGeom>
          <a:solidFill>
            <a:srgbClr val="68217A"/>
          </a:solidFill>
          <a:ln w="9525" cap="flat" cmpd="sng" algn="ctr">
            <a:noFill/>
            <a:prstDash val="solid"/>
          </a:ln>
          <a:effectLst/>
        </p:spPr>
        <p:txBody>
          <a:bodyPr rtlCol="0" anchor="ctr" anchorCtr="0"/>
          <a:lstStyle/>
          <a:p>
            <a:pPr algn="ctr" defTabSz="1217930"/>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endPar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4" name="Rectangle 13"/>
          <p:cNvSpPr/>
          <p:nvPr/>
        </p:nvSpPr>
        <p:spPr>
          <a:xfrm>
            <a:off x="3649275" y="4171954"/>
            <a:ext cx="1637156" cy="380847"/>
          </a:xfrm>
          <a:prstGeom prst="rect">
            <a:avLst/>
          </a:prstGeom>
          <a:solidFill>
            <a:srgbClr val="00B294"/>
          </a:solidFill>
          <a:ln w="9525" cap="flat" cmpd="sng" algn="ctr">
            <a:noFill/>
            <a:prstDash val="solid"/>
          </a:ln>
          <a:effectLst/>
        </p:spPr>
        <p:txBody>
          <a:bodyPr lIns="0" rIns="0" rtlCol="0" anchor="ctr" anchorCtr="0"/>
          <a:lstStyle/>
          <a:p>
            <a:pPr algn="ctr" defTabSz="1217930"/>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endPar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5" name="Rectangle 14"/>
          <p:cNvSpPr/>
          <p:nvPr/>
        </p:nvSpPr>
        <p:spPr>
          <a:xfrm>
            <a:off x="3649275" y="2353410"/>
            <a:ext cx="1637156" cy="380847"/>
          </a:xfrm>
          <a:prstGeom prst="rect">
            <a:avLst/>
          </a:prstGeom>
          <a:solidFill>
            <a:srgbClr val="68217A"/>
          </a:solidFill>
          <a:ln w="9525" cap="flat" cmpd="sng" algn="ctr">
            <a:noFill/>
            <a:prstDash val="solid"/>
          </a:ln>
          <a:effectLst/>
        </p:spPr>
        <p:txBody>
          <a:bodyPr rtlCol="0" anchor="ctr" anchorCtr="0"/>
          <a:lstStyle/>
          <a:p>
            <a:pPr algn="ctr" defTabSz="1217930"/>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endPar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6" name="Rectangle 15"/>
          <p:cNvSpPr/>
          <p:nvPr/>
        </p:nvSpPr>
        <p:spPr>
          <a:xfrm>
            <a:off x="3649275" y="1898773"/>
            <a:ext cx="1637156" cy="380847"/>
          </a:xfrm>
          <a:prstGeom prst="rect">
            <a:avLst/>
          </a:prstGeom>
          <a:solidFill>
            <a:srgbClr val="68217A"/>
          </a:solidFill>
          <a:ln w="9525" cap="flat" cmpd="sng" algn="ctr">
            <a:noFill/>
            <a:prstDash val="solid"/>
          </a:ln>
          <a:effectLst/>
        </p:spPr>
        <p:txBody>
          <a:bodyPr rtlCol="0" anchor="ctr" anchorCtr="0"/>
          <a:lstStyle/>
          <a:p>
            <a:pPr algn="ctr" defTabSz="1217930"/>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endPar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7" name="Rectangle 16"/>
          <p:cNvSpPr/>
          <p:nvPr/>
        </p:nvSpPr>
        <p:spPr>
          <a:xfrm>
            <a:off x="3649275" y="2808046"/>
            <a:ext cx="1637156" cy="380847"/>
          </a:xfrm>
          <a:prstGeom prst="rect">
            <a:avLst/>
          </a:prstGeom>
          <a:solidFill>
            <a:srgbClr val="68217A"/>
          </a:solidFill>
          <a:ln w="9525" cap="flat" cmpd="sng" algn="ctr">
            <a:noFill/>
            <a:prstDash val="solid"/>
          </a:ln>
          <a:effectLst/>
        </p:spPr>
        <p:txBody>
          <a:bodyPr rtlCol="0" anchor="ctr" anchorCtr="0"/>
          <a:lstStyle/>
          <a:p>
            <a:pPr algn="ctr" defTabSz="1217930"/>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endPar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8" name="Left Brace 17"/>
          <p:cNvSpPr/>
          <p:nvPr/>
        </p:nvSpPr>
        <p:spPr>
          <a:xfrm flipH="1">
            <a:off x="5295657" y="4130861"/>
            <a:ext cx="22844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30"/>
            <a:endParaRPr lang="en-US" sz="1800" dirty="0">
              <a:solidFill>
                <a:schemeClr val="bg1"/>
              </a:solidFill>
              <a:ea typeface="Segoe UI" panose="020B0502040204020203" pitchFamily="34" charset="0"/>
              <a:cs typeface="Segoe UI" panose="020B0502040204020203" pitchFamily="34" charset="0"/>
            </a:endParaRPr>
          </a:p>
        </p:txBody>
      </p:sp>
      <p:sp>
        <p:nvSpPr>
          <p:cNvPr id="19" name="TextBox 56"/>
          <p:cNvSpPr txBox="1"/>
          <p:nvPr/>
        </p:nvSpPr>
        <p:spPr>
          <a:xfrm rot="10800000" flipH="1">
            <a:off x="5468946" y="418733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930" fontAlgn="base">
              <a:spcAft>
                <a:spcPct val="0"/>
              </a:spcAft>
            </a:pPr>
            <a:r>
              <a:rPr lang="en-US" sz="1400" dirty="0">
                <a:solidFill>
                  <a:schemeClr val="tx2"/>
                </a:solidFill>
                <a:latin typeface="Segoe UI" panose="020B0502040204020203" pitchFamily="34" charset="0"/>
                <a:ea typeface="+mj-ea"/>
                <a:cs typeface="Segoe UI" panose="020B0502040204020203" pitchFamily="34" charset="0"/>
              </a:rPr>
              <a:t>Managed by vendor</a:t>
            </a:r>
            <a:endParaRPr lang="en-US" sz="1400" dirty="0">
              <a:solidFill>
                <a:schemeClr val="tx2"/>
              </a:solidFill>
              <a:latin typeface="Segoe UI" panose="020B0502040204020203" pitchFamily="34" charset="0"/>
              <a:ea typeface="+mj-ea"/>
              <a:cs typeface="Segoe UI" panose="020B0502040204020203" pitchFamily="34" charset="0"/>
            </a:endParaRPr>
          </a:p>
        </p:txBody>
      </p:sp>
      <p:sp>
        <p:nvSpPr>
          <p:cNvPr id="20" name="Left Brace 19"/>
          <p:cNvSpPr/>
          <p:nvPr/>
        </p:nvSpPr>
        <p:spPr>
          <a:xfrm>
            <a:off x="3463279" y="1898773"/>
            <a:ext cx="133261"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30"/>
            <a:endParaRPr lang="en-US" sz="1800" dirty="0">
              <a:solidFill>
                <a:schemeClr val="bg1"/>
              </a:solidFill>
              <a:ea typeface="Segoe UI" panose="020B0502040204020203" pitchFamily="34" charset="0"/>
              <a:cs typeface="Segoe UI" panose="020B0502040204020203" pitchFamily="34" charset="0"/>
            </a:endParaRPr>
          </a:p>
        </p:txBody>
      </p:sp>
      <p:sp>
        <p:nvSpPr>
          <p:cNvPr id="21" name="TextBox 58"/>
          <p:cNvSpPr txBox="1"/>
          <p:nvPr/>
        </p:nvSpPr>
        <p:spPr>
          <a:xfrm>
            <a:off x="2930825" y="218357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930" fontAlgn="base">
              <a:spcAft>
                <a:spcPct val="0"/>
              </a:spcAft>
            </a:pPr>
            <a:r>
              <a:rPr lang="en-US" sz="1400" dirty="0">
                <a:solidFill>
                  <a:schemeClr val="tx2"/>
                </a:solidFill>
                <a:latin typeface="Segoe UI" panose="020B0502040204020203" pitchFamily="34" charset="0"/>
                <a:ea typeface="+mj-ea"/>
                <a:cs typeface="Segoe UI" panose="020B0502040204020203" pitchFamily="34" charset="0"/>
              </a:rPr>
              <a:t>You scale, make </a:t>
            </a:r>
            <a:endParaRPr lang="en-US" sz="1400" dirty="0">
              <a:solidFill>
                <a:schemeClr val="tx2"/>
              </a:solidFill>
              <a:latin typeface="Segoe UI" panose="020B0502040204020203" pitchFamily="34" charset="0"/>
              <a:ea typeface="+mj-ea"/>
              <a:cs typeface="Segoe UI" panose="020B0502040204020203" pitchFamily="34" charset="0"/>
            </a:endParaRPr>
          </a:p>
          <a:p>
            <a:pPr marL="0" lvl="1" algn="ctr" defTabSz="1217930" fontAlgn="base">
              <a:spcAft>
                <a:spcPct val="0"/>
              </a:spcAft>
            </a:pPr>
            <a:r>
              <a:rPr lang="en-US" sz="1400" dirty="0">
                <a:solidFill>
                  <a:schemeClr val="tx2"/>
                </a:solidFill>
                <a:latin typeface="Segoe UI" panose="020B0502040204020203" pitchFamily="34" charset="0"/>
                <a:ea typeface="+mj-ea"/>
                <a:cs typeface="Segoe UI" panose="020B0502040204020203" pitchFamily="34" charset="0"/>
              </a:rPr>
              <a:t>resilient &amp; manage</a:t>
            </a:r>
            <a:endParaRPr lang="en-US" sz="1400" dirty="0">
              <a:solidFill>
                <a:schemeClr val="tx2"/>
              </a:solidFill>
              <a:latin typeface="Segoe UI" panose="020B0502040204020203" pitchFamily="34" charset="0"/>
              <a:ea typeface="+mj-ea"/>
              <a:cs typeface="Segoe UI" panose="020B0502040204020203" pitchFamily="34" charset="0"/>
            </a:endParaRPr>
          </a:p>
        </p:txBody>
      </p:sp>
      <p:sp>
        <p:nvSpPr>
          <p:cNvPr id="22" name="Rectangle 21"/>
          <p:cNvSpPr/>
          <p:nvPr/>
        </p:nvSpPr>
        <p:spPr>
          <a:xfrm>
            <a:off x="6084641" y="1249586"/>
            <a:ext cx="2574356" cy="639822"/>
          </a:xfrm>
          <a:prstGeom prst="rect">
            <a:avLst/>
          </a:prstGeom>
          <a:noFill/>
          <a:ln w="9525" cap="flat" cmpd="sng" algn="ctr">
            <a:noFill/>
            <a:prstDash val="solid"/>
          </a:ln>
          <a:effectLst/>
        </p:spPr>
        <p:txBody>
          <a:bodyPr lIns="0" tIns="0" rIns="0" bIns="0" rtlCol="0" anchor="t" anchorCtr="0"/>
          <a:lstStyle/>
          <a:p>
            <a:pPr marL="0" lvl="1" defTabSz="1217930" fontAlgn="base">
              <a:spcAft>
                <a:spcPct val="0"/>
              </a:spcAft>
            </a:pPr>
            <a:r>
              <a:rPr lang="en-US" sz="1800" dirty="0">
                <a:solidFill>
                  <a:schemeClr val="tx2"/>
                </a:solidFill>
                <a:latin typeface="Segoe UI Light" panose="020B0502040204020203" pitchFamily="34" charset="0"/>
                <a:ea typeface="+mj-ea"/>
                <a:cs typeface="Segoe UI Light" panose="020B0502040204020203" pitchFamily="34" charset="0"/>
              </a:rPr>
              <a:t>Platform </a:t>
            </a:r>
            <a:endParaRPr lang="en-US" sz="1800" dirty="0">
              <a:solidFill>
                <a:schemeClr val="tx2"/>
              </a:solidFill>
              <a:latin typeface="Segoe UI Light" panose="020B0502040204020203" pitchFamily="34" charset="0"/>
              <a:ea typeface="+mj-ea"/>
              <a:cs typeface="Segoe UI Light" panose="020B0502040204020203" pitchFamily="34" charset="0"/>
            </a:endParaRPr>
          </a:p>
          <a:p>
            <a:pPr marL="0" lvl="1" defTabSz="1217930" fontAlgn="base">
              <a:spcAft>
                <a:spcPct val="0"/>
              </a:spcAft>
            </a:pPr>
            <a:r>
              <a:rPr lang="en-US" sz="1800" dirty="0">
                <a:solidFill>
                  <a:schemeClr val="tx2"/>
                </a:solidFill>
                <a:latin typeface="Segoe UI Light" panose="020B0502040204020203" pitchFamily="34" charset="0"/>
                <a:ea typeface="+mj-ea"/>
                <a:cs typeface="Segoe UI Light" panose="020B0502040204020203" pitchFamily="34" charset="0"/>
              </a:rPr>
              <a:t>(as a Service)</a:t>
            </a:r>
            <a:endParaRPr lang="en-US" sz="1800" dirty="0">
              <a:solidFill>
                <a:schemeClr val="tx2"/>
              </a:solidFill>
              <a:latin typeface="Segoe UI Light" panose="020B0502040204020203" pitchFamily="34" charset="0"/>
              <a:ea typeface="+mj-ea"/>
              <a:cs typeface="Segoe UI Light" panose="020B0502040204020203" pitchFamily="34" charset="0"/>
            </a:endParaRPr>
          </a:p>
        </p:txBody>
      </p:sp>
      <p:sp>
        <p:nvSpPr>
          <p:cNvPr id="23" name="Left Brace 22"/>
          <p:cNvSpPr/>
          <p:nvPr/>
        </p:nvSpPr>
        <p:spPr>
          <a:xfrm flipH="1">
            <a:off x="7842086" y="2803281"/>
            <a:ext cx="209440"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30"/>
            <a:endParaRPr lang="en-US" sz="1800" dirty="0">
              <a:solidFill>
                <a:schemeClr val="bg1"/>
              </a:solidFill>
              <a:ea typeface="Segoe UI" panose="020B0502040204020203" pitchFamily="34" charset="0"/>
              <a:cs typeface="Segoe UI" panose="020B0502040204020203" pitchFamily="34" charset="0"/>
            </a:endParaRPr>
          </a:p>
        </p:txBody>
      </p:sp>
      <p:sp>
        <p:nvSpPr>
          <p:cNvPr id="24" name="TextBox 54"/>
          <p:cNvSpPr txBox="1"/>
          <p:nvPr/>
        </p:nvSpPr>
        <p:spPr>
          <a:xfrm rot="10800000" flipH="1">
            <a:off x="7970833" y="3387494"/>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930" fontAlgn="base">
              <a:spcAft>
                <a:spcPct val="0"/>
              </a:spcAft>
            </a:pPr>
            <a:r>
              <a:rPr lang="en-US" sz="1400" dirty="0">
                <a:solidFill>
                  <a:schemeClr val="tx2"/>
                </a:solidFill>
                <a:latin typeface="Segoe UI" panose="020B0502040204020203" pitchFamily="34" charset="0"/>
                <a:ea typeface="+mj-ea"/>
                <a:cs typeface="Segoe UI" panose="020B0502040204020203" pitchFamily="34" charset="0"/>
              </a:rPr>
              <a:t>Scale, resilience and </a:t>
            </a:r>
            <a:br>
              <a:rPr lang="en-US" sz="1400" dirty="0">
                <a:solidFill>
                  <a:schemeClr val="tx2"/>
                </a:solidFill>
                <a:latin typeface="Segoe UI" panose="020B0502040204020203" pitchFamily="34" charset="0"/>
                <a:ea typeface="+mj-ea"/>
                <a:cs typeface="Segoe UI" panose="020B0502040204020203" pitchFamily="34" charset="0"/>
              </a:rPr>
            </a:br>
            <a:r>
              <a:rPr lang="en-US" sz="1400" dirty="0">
                <a:solidFill>
                  <a:schemeClr val="tx2"/>
                </a:solidFill>
                <a:latin typeface="Segoe UI" panose="020B0502040204020203" pitchFamily="34" charset="0"/>
                <a:ea typeface="+mj-ea"/>
                <a:cs typeface="Segoe UI" panose="020B0502040204020203" pitchFamily="34" charset="0"/>
              </a:rPr>
              <a:t>management by vendor</a:t>
            </a:r>
            <a:endParaRPr lang="en-US" sz="1400" dirty="0">
              <a:solidFill>
                <a:schemeClr val="tx2"/>
              </a:solidFill>
              <a:latin typeface="Segoe UI" panose="020B0502040204020203" pitchFamily="34" charset="0"/>
              <a:ea typeface="+mj-ea"/>
              <a:cs typeface="Segoe UI" panose="020B0502040204020203" pitchFamily="34" charset="0"/>
            </a:endParaRPr>
          </a:p>
        </p:txBody>
      </p:sp>
      <p:sp>
        <p:nvSpPr>
          <p:cNvPr id="25" name="Left Brace 24"/>
          <p:cNvSpPr/>
          <p:nvPr/>
        </p:nvSpPr>
        <p:spPr>
          <a:xfrm>
            <a:off x="6033956" y="1879729"/>
            <a:ext cx="15229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30"/>
            <a:endParaRPr lang="en-US" sz="1800" dirty="0">
              <a:solidFill>
                <a:schemeClr val="bg1"/>
              </a:solidFill>
              <a:ea typeface="Segoe UI" panose="020B0502040204020203" pitchFamily="34" charset="0"/>
              <a:cs typeface="Segoe UI" panose="020B0502040204020203" pitchFamily="34" charset="0"/>
            </a:endParaRPr>
          </a:p>
        </p:txBody>
      </p:sp>
      <p:sp>
        <p:nvSpPr>
          <p:cNvPr id="26" name="TextBox 60"/>
          <p:cNvSpPr txBox="1"/>
          <p:nvPr/>
        </p:nvSpPr>
        <p:spPr>
          <a:xfrm>
            <a:off x="5691193" y="1906908"/>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930" fontAlgn="base">
              <a:spcAft>
                <a:spcPct val="0"/>
              </a:spcAft>
            </a:pPr>
            <a:r>
              <a:rPr lang="en-US" sz="1400" dirty="0">
                <a:solidFill>
                  <a:schemeClr val="tx2"/>
                </a:solidFill>
                <a:latin typeface="Segoe UI" panose="020B0502040204020203" pitchFamily="34" charset="0"/>
                <a:ea typeface="+mj-ea"/>
                <a:cs typeface="Segoe UI" panose="020B0502040204020203" pitchFamily="34" charset="0"/>
              </a:rPr>
              <a:t>You manage</a:t>
            </a:r>
            <a:endParaRPr lang="en-US" sz="1400" dirty="0">
              <a:solidFill>
                <a:schemeClr val="tx2"/>
              </a:solidFill>
              <a:latin typeface="Segoe UI" panose="020B0502040204020203" pitchFamily="34" charset="0"/>
              <a:ea typeface="+mj-ea"/>
              <a:cs typeface="Segoe UI" panose="020B0502040204020203" pitchFamily="34" charset="0"/>
            </a:endParaRPr>
          </a:p>
        </p:txBody>
      </p:sp>
      <p:sp>
        <p:nvSpPr>
          <p:cNvPr id="27" name="Rectangle 26"/>
          <p:cNvSpPr/>
          <p:nvPr/>
        </p:nvSpPr>
        <p:spPr>
          <a:xfrm>
            <a:off x="6195676" y="5081225"/>
            <a:ext cx="1637155" cy="380847"/>
          </a:xfrm>
          <a:prstGeom prst="rect">
            <a:avLst/>
          </a:prstGeom>
          <a:solidFill>
            <a:srgbClr val="00B294"/>
          </a:solidFill>
          <a:ln w="9525" cap="flat" cmpd="sng" algn="ctr">
            <a:noFill/>
            <a:prstDash val="solid"/>
          </a:ln>
          <a:effectLst/>
        </p:spPr>
        <p:txBody>
          <a:bodyPr lIns="0" rIns="0" rtlCol="0" anchor="ctr" anchorCtr="0"/>
          <a:lstStyle/>
          <a:p>
            <a:pPr algn="ctr" defTabSz="1217930"/>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endPar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8" name="Rectangle 27"/>
          <p:cNvSpPr/>
          <p:nvPr/>
        </p:nvSpPr>
        <p:spPr>
          <a:xfrm>
            <a:off x="6195676" y="4626589"/>
            <a:ext cx="1637155" cy="380847"/>
          </a:xfrm>
          <a:prstGeom prst="rect">
            <a:avLst/>
          </a:prstGeom>
          <a:solidFill>
            <a:srgbClr val="00B294"/>
          </a:solidFill>
          <a:ln w="9525" cap="flat" cmpd="sng" algn="ctr">
            <a:noFill/>
            <a:prstDash val="solid"/>
          </a:ln>
          <a:effectLst/>
        </p:spPr>
        <p:txBody>
          <a:bodyPr lIns="0" rIns="0" rtlCol="0" anchor="ctr" anchorCtr="0"/>
          <a:lstStyle/>
          <a:p>
            <a:pPr algn="ctr" defTabSz="1217930"/>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endPar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9" name="Rectangle 28"/>
          <p:cNvSpPr/>
          <p:nvPr/>
        </p:nvSpPr>
        <p:spPr>
          <a:xfrm>
            <a:off x="6195676" y="5535860"/>
            <a:ext cx="1637155" cy="380847"/>
          </a:xfrm>
          <a:prstGeom prst="rect">
            <a:avLst/>
          </a:prstGeom>
          <a:solidFill>
            <a:srgbClr val="00B294"/>
          </a:solidFill>
          <a:ln w="9525" cap="flat" cmpd="sng" algn="ctr">
            <a:noFill/>
            <a:prstDash val="solid"/>
          </a:ln>
          <a:effectLst/>
        </p:spPr>
        <p:txBody>
          <a:bodyPr lIns="0" rIns="0" rtlCol="0" anchor="ctr" anchorCtr="0"/>
          <a:lstStyle/>
          <a:p>
            <a:pPr algn="ctr" defTabSz="1217930"/>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endPar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0" name="Rectangle 29"/>
          <p:cNvSpPr/>
          <p:nvPr/>
        </p:nvSpPr>
        <p:spPr>
          <a:xfrm>
            <a:off x="6195676" y="3717317"/>
            <a:ext cx="1637155" cy="380847"/>
          </a:xfrm>
          <a:prstGeom prst="rect">
            <a:avLst/>
          </a:prstGeom>
          <a:solidFill>
            <a:srgbClr val="00B294"/>
          </a:solidFill>
          <a:ln w="9525" cap="flat" cmpd="sng" algn="ctr">
            <a:noFill/>
            <a:prstDash val="solid"/>
          </a:ln>
          <a:effectLst/>
        </p:spPr>
        <p:txBody>
          <a:bodyPr lIns="0" rIns="0" rtlCol="0" anchor="ctr" anchorCtr="0"/>
          <a:lstStyle/>
          <a:p>
            <a:pPr algn="ctr" defTabSz="1217930"/>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endPar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1" name="Rectangle 30"/>
          <p:cNvSpPr/>
          <p:nvPr/>
        </p:nvSpPr>
        <p:spPr>
          <a:xfrm>
            <a:off x="6195676" y="3262680"/>
            <a:ext cx="1637155" cy="380847"/>
          </a:xfrm>
          <a:prstGeom prst="rect">
            <a:avLst/>
          </a:prstGeom>
          <a:solidFill>
            <a:srgbClr val="00B294"/>
          </a:solidFill>
          <a:ln w="9525" cap="flat" cmpd="sng" algn="ctr">
            <a:noFill/>
            <a:prstDash val="solid"/>
          </a:ln>
          <a:effectLst/>
        </p:spPr>
        <p:txBody>
          <a:bodyPr lIns="0" rIns="0" rtlCol="0" anchor="ctr" anchorCtr="0"/>
          <a:lstStyle/>
          <a:p>
            <a:pPr algn="ctr" defTabSz="1217930"/>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endPar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2" name="Rectangle 31"/>
          <p:cNvSpPr/>
          <p:nvPr/>
        </p:nvSpPr>
        <p:spPr>
          <a:xfrm>
            <a:off x="6195676" y="4171953"/>
            <a:ext cx="1637155" cy="380847"/>
          </a:xfrm>
          <a:prstGeom prst="rect">
            <a:avLst/>
          </a:prstGeom>
          <a:solidFill>
            <a:srgbClr val="00B294"/>
          </a:solidFill>
          <a:ln w="9525" cap="flat" cmpd="sng" algn="ctr">
            <a:noFill/>
            <a:prstDash val="solid"/>
          </a:ln>
          <a:effectLst/>
        </p:spPr>
        <p:txBody>
          <a:bodyPr lIns="0" rIns="0" rtlCol="0" anchor="ctr" anchorCtr="0"/>
          <a:lstStyle/>
          <a:p>
            <a:pPr algn="ctr" defTabSz="1217930"/>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endPar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3" name="Rectangle 32"/>
          <p:cNvSpPr/>
          <p:nvPr/>
        </p:nvSpPr>
        <p:spPr>
          <a:xfrm>
            <a:off x="6195676" y="1898773"/>
            <a:ext cx="1637155" cy="380847"/>
          </a:xfrm>
          <a:prstGeom prst="rect">
            <a:avLst/>
          </a:prstGeom>
          <a:solidFill>
            <a:srgbClr val="68217A"/>
          </a:solidFill>
          <a:ln w="9525" cap="flat" cmpd="sng" algn="ctr">
            <a:noFill/>
            <a:prstDash val="solid"/>
          </a:ln>
          <a:effectLst/>
        </p:spPr>
        <p:txBody>
          <a:bodyPr rtlCol="0" anchor="ctr" anchorCtr="0"/>
          <a:lstStyle/>
          <a:p>
            <a:pPr algn="ctr" defTabSz="1217930"/>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endPar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4" name="Rectangle 33"/>
          <p:cNvSpPr/>
          <p:nvPr/>
        </p:nvSpPr>
        <p:spPr>
          <a:xfrm>
            <a:off x="6195676" y="2808045"/>
            <a:ext cx="1637155" cy="380847"/>
          </a:xfrm>
          <a:prstGeom prst="rect">
            <a:avLst/>
          </a:prstGeom>
          <a:solidFill>
            <a:srgbClr val="00B294"/>
          </a:solidFill>
          <a:ln w="9525" cap="flat" cmpd="sng" algn="ctr">
            <a:noFill/>
            <a:prstDash val="solid"/>
          </a:ln>
          <a:effectLst/>
        </p:spPr>
        <p:txBody>
          <a:bodyPr lIns="0" rIns="0" rtlCol="0" anchor="ctr" anchorCtr="0"/>
          <a:lstStyle/>
          <a:p>
            <a:pPr algn="ctr" defTabSz="1217930"/>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endPar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5" name="Rectangle 34"/>
          <p:cNvSpPr/>
          <p:nvPr/>
        </p:nvSpPr>
        <p:spPr>
          <a:xfrm>
            <a:off x="6195676" y="2353409"/>
            <a:ext cx="1637155" cy="380847"/>
          </a:xfrm>
          <a:prstGeom prst="rect">
            <a:avLst/>
          </a:prstGeom>
          <a:solidFill>
            <a:srgbClr val="68217A"/>
          </a:solidFill>
          <a:ln w="9525" cap="flat" cmpd="sng" algn="ctr">
            <a:noFill/>
            <a:prstDash val="solid"/>
          </a:ln>
          <a:effectLst/>
        </p:spPr>
        <p:txBody>
          <a:bodyPr rtlCol="0" anchor="ctr" anchorCtr="0"/>
          <a:lstStyle/>
          <a:p>
            <a:pPr algn="ctr" defTabSz="1217930"/>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endPar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6" name="Rectangle 35"/>
          <p:cNvSpPr/>
          <p:nvPr/>
        </p:nvSpPr>
        <p:spPr bwMode="auto">
          <a:xfrm>
            <a:off x="8828230" y="1109829"/>
            <a:ext cx="2657337"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lstStyle/>
          <a:p>
            <a:pPr algn="ctr" defTabSz="761365"/>
            <a:endParaRPr lang="en-US" sz="1500" dirty="0">
              <a:gradFill>
                <a:gsLst>
                  <a:gs pos="0">
                    <a:srgbClr val="FFFFFF"/>
                  </a:gs>
                  <a:gs pos="100000">
                    <a:srgbClr val="FFFFFF"/>
                  </a:gs>
                </a:gsLst>
                <a:lin ang="5400000" scaled="0"/>
              </a:gradFill>
            </a:endParaRPr>
          </a:p>
        </p:txBody>
      </p:sp>
      <p:sp>
        <p:nvSpPr>
          <p:cNvPr id="37" name="Rectangle 36"/>
          <p:cNvSpPr/>
          <p:nvPr/>
        </p:nvSpPr>
        <p:spPr>
          <a:xfrm>
            <a:off x="9037323" y="1239907"/>
            <a:ext cx="2428980" cy="639822"/>
          </a:xfrm>
          <a:prstGeom prst="rect">
            <a:avLst/>
          </a:prstGeom>
          <a:noFill/>
          <a:ln w="9525" cap="flat" cmpd="sng" algn="ctr">
            <a:noFill/>
            <a:prstDash val="solid"/>
          </a:ln>
          <a:effectLst/>
        </p:spPr>
        <p:txBody>
          <a:bodyPr lIns="0" tIns="0" rIns="0" bIns="0" rtlCol="0" anchor="t" anchorCtr="0"/>
          <a:lstStyle/>
          <a:p>
            <a:pPr marL="0" lvl="1" defTabSz="1217930" fontAlgn="base">
              <a:spcAft>
                <a:spcPct val="0"/>
              </a:spcAft>
            </a:pPr>
            <a:r>
              <a:rPr lang="en-US" sz="1800" dirty="0">
                <a:solidFill>
                  <a:schemeClr val="tx2"/>
                </a:solidFill>
                <a:latin typeface="Segoe UI Light" panose="020B0502040204020203" pitchFamily="34" charset="0"/>
                <a:ea typeface="+mj-ea"/>
                <a:cs typeface="Segoe UI Light" panose="020B0502040204020203" pitchFamily="34" charset="0"/>
              </a:rPr>
              <a:t>Software </a:t>
            </a:r>
            <a:endParaRPr lang="en-US" sz="1800" dirty="0">
              <a:solidFill>
                <a:schemeClr val="tx2"/>
              </a:solidFill>
              <a:latin typeface="Segoe UI Light" panose="020B0502040204020203" pitchFamily="34" charset="0"/>
              <a:ea typeface="+mj-ea"/>
              <a:cs typeface="Segoe UI Light" panose="020B0502040204020203" pitchFamily="34" charset="0"/>
            </a:endParaRPr>
          </a:p>
          <a:p>
            <a:pPr marL="0" lvl="1" defTabSz="1217930" fontAlgn="base">
              <a:spcAft>
                <a:spcPct val="0"/>
              </a:spcAft>
            </a:pPr>
            <a:r>
              <a:rPr lang="en-US" sz="1800" dirty="0">
                <a:solidFill>
                  <a:schemeClr val="tx2"/>
                </a:solidFill>
                <a:latin typeface="Segoe UI Light" panose="020B0502040204020203" pitchFamily="34" charset="0"/>
                <a:ea typeface="+mj-ea"/>
                <a:cs typeface="Segoe UI Light" panose="020B0502040204020203" pitchFamily="34" charset="0"/>
              </a:rPr>
              <a:t>(as a Service)</a:t>
            </a:r>
            <a:endParaRPr lang="en-US" sz="1800" dirty="0">
              <a:solidFill>
                <a:schemeClr val="tx2"/>
              </a:solidFill>
              <a:latin typeface="Segoe UI Light" panose="020B0502040204020203" pitchFamily="34" charset="0"/>
              <a:ea typeface="+mj-ea"/>
              <a:cs typeface="Segoe UI Light" panose="020B0502040204020203" pitchFamily="34" charset="0"/>
            </a:endParaRPr>
          </a:p>
        </p:txBody>
      </p:sp>
      <p:sp>
        <p:nvSpPr>
          <p:cNvPr id="38" name="Rectangle 37"/>
          <p:cNvSpPr/>
          <p:nvPr/>
        </p:nvSpPr>
        <p:spPr>
          <a:xfrm>
            <a:off x="8970047" y="5081223"/>
            <a:ext cx="1637155" cy="380847"/>
          </a:xfrm>
          <a:prstGeom prst="rect">
            <a:avLst/>
          </a:prstGeom>
          <a:solidFill>
            <a:srgbClr val="00B294"/>
          </a:solidFill>
          <a:ln w="9525" cap="flat" cmpd="sng" algn="ctr">
            <a:noFill/>
            <a:prstDash val="solid"/>
          </a:ln>
          <a:effectLst/>
        </p:spPr>
        <p:txBody>
          <a:bodyPr lIns="0" rIns="0" rtlCol="0" anchor="ctr" anchorCtr="0"/>
          <a:lstStyle/>
          <a:p>
            <a:pPr algn="ctr" defTabSz="1217930"/>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endPar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9" name="Rectangle 38"/>
          <p:cNvSpPr/>
          <p:nvPr/>
        </p:nvSpPr>
        <p:spPr>
          <a:xfrm>
            <a:off x="8970047" y="4626586"/>
            <a:ext cx="1637155" cy="380847"/>
          </a:xfrm>
          <a:prstGeom prst="rect">
            <a:avLst/>
          </a:prstGeom>
          <a:solidFill>
            <a:srgbClr val="00B294"/>
          </a:solidFill>
          <a:ln w="9525" cap="flat" cmpd="sng" algn="ctr">
            <a:noFill/>
            <a:prstDash val="solid"/>
          </a:ln>
          <a:effectLst/>
        </p:spPr>
        <p:txBody>
          <a:bodyPr lIns="0" rIns="0" rtlCol="0" anchor="ctr" anchorCtr="0"/>
          <a:lstStyle/>
          <a:p>
            <a:pPr algn="ctr" defTabSz="1217930"/>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endPar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0" name="Rectangle 39"/>
          <p:cNvSpPr/>
          <p:nvPr/>
        </p:nvSpPr>
        <p:spPr>
          <a:xfrm>
            <a:off x="8970047" y="5535857"/>
            <a:ext cx="1637155" cy="380847"/>
          </a:xfrm>
          <a:prstGeom prst="rect">
            <a:avLst/>
          </a:prstGeom>
          <a:solidFill>
            <a:srgbClr val="00B294"/>
          </a:solidFill>
          <a:ln w="9525" cap="flat" cmpd="sng" algn="ctr">
            <a:noFill/>
            <a:prstDash val="solid"/>
          </a:ln>
          <a:effectLst/>
        </p:spPr>
        <p:txBody>
          <a:bodyPr lIns="0" rIns="0" rtlCol="0" anchor="ctr" anchorCtr="0"/>
          <a:lstStyle/>
          <a:p>
            <a:pPr algn="ctr" defTabSz="1217930"/>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endPar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p:cNvSpPr/>
          <p:nvPr/>
        </p:nvSpPr>
        <p:spPr>
          <a:xfrm>
            <a:off x="8970047" y="3717315"/>
            <a:ext cx="1637155" cy="380847"/>
          </a:xfrm>
          <a:prstGeom prst="rect">
            <a:avLst/>
          </a:prstGeom>
          <a:solidFill>
            <a:srgbClr val="00B294"/>
          </a:solidFill>
          <a:ln w="9525" cap="flat" cmpd="sng" algn="ctr">
            <a:noFill/>
            <a:prstDash val="solid"/>
          </a:ln>
          <a:effectLst/>
        </p:spPr>
        <p:txBody>
          <a:bodyPr lIns="0" rIns="0" rtlCol="0" anchor="ctr" anchorCtr="0"/>
          <a:lstStyle/>
          <a:p>
            <a:pPr algn="ctr" defTabSz="1217930"/>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endPar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Rectangle 41"/>
          <p:cNvSpPr/>
          <p:nvPr/>
        </p:nvSpPr>
        <p:spPr>
          <a:xfrm>
            <a:off x="8970047" y="3262677"/>
            <a:ext cx="1637155" cy="380847"/>
          </a:xfrm>
          <a:prstGeom prst="rect">
            <a:avLst/>
          </a:prstGeom>
          <a:solidFill>
            <a:srgbClr val="00B294"/>
          </a:solidFill>
          <a:ln w="9525" cap="flat" cmpd="sng" algn="ctr">
            <a:noFill/>
            <a:prstDash val="solid"/>
          </a:ln>
          <a:effectLst/>
        </p:spPr>
        <p:txBody>
          <a:bodyPr lIns="0" rIns="0" rtlCol="0" anchor="ctr" anchorCtr="0"/>
          <a:lstStyle/>
          <a:p>
            <a:pPr algn="ctr" defTabSz="1217930"/>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endPar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3" name="Rectangle 42"/>
          <p:cNvSpPr/>
          <p:nvPr/>
        </p:nvSpPr>
        <p:spPr>
          <a:xfrm>
            <a:off x="8970047" y="4171949"/>
            <a:ext cx="1637155" cy="380847"/>
          </a:xfrm>
          <a:prstGeom prst="rect">
            <a:avLst/>
          </a:prstGeom>
          <a:solidFill>
            <a:srgbClr val="00B294"/>
          </a:solidFill>
          <a:ln w="9525" cap="flat" cmpd="sng" algn="ctr">
            <a:noFill/>
            <a:prstDash val="solid"/>
          </a:ln>
          <a:effectLst/>
        </p:spPr>
        <p:txBody>
          <a:bodyPr lIns="0" rIns="0" rtlCol="0" anchor="ctr" anchorCtr="0"/>
          <a:lstStyle/>
          <a:p>
            <a:pPr algn="ctr" defTabSz="1217930"/>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endPar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4" name="Rectangle 43"/>
          <p:cNvSpPr/>
          <p:nvPr/>
        </p:nvSpPr>
        <p:spPr>
          <a:xfrm>
            <a:off x="8970047" y="1898770"/>
            <a:ext cx="1637155" cy="380847"/>
          </a:xfrm>
          <a:prstGeom prst="rect">
            <a:avLst/>
          </a:prstGeom>
          <a:solidFill>
            <a:srgbClr val="00B294"/>
          </a:solidFill>
          <a:ln w="9525" cap="flat" cmpd="sng" algn="ctr">
            <a:noFill/>
            <a:prstDash val="solid"/>
          </a:ln>
          <a:effectLst/>
        </p:spPr>
        <p:txBody>
          <a:bodyPr lIns="0" rIns="0" rtlCol="0" anchor="ctr" anchorCtr="0"/>
          <a:lstStyle/>
          <a:p>
            <a:pPr algn="ctr" defTabSz="1217930"/>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endPar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5" name="Rectangle 44"/>
          <p:cNvSpPr/>
          <p:nvPr/>
        </p:nvSpPr>
        <p:spPr>
          <a:xfrm>
            <a:off x="8970047" y="2808042"/>
            <a:ext cx="1637155" cy="380847"/>
          </a:xfrm>
          <a:prstGeom prst="rect">
            <a:avLst/>
          </a:prstGeom>
          <a:solidFill>
            <a:srgbClr val="00B294"/>
          </a:solidFill>
          <a:ln w="9525" cap="flat" cmpd="sng" algn="ctr">
            <a:noFill/>
            <a:prstDash val="solid"/>
          </a:ln>
          <a:effectLst/>
        </p:spPr>
        <p:txBody>
          <a:bodyPr lIns="0" rIns="0" rtlCol="0" anchor="ctr" anchorCtr="0"/>
          <a:lstStyle/>
          <a:p>
            <a:pPr algn="ctr" defTabSz="1217930"/>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endPar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6" name="Rectangle 45"/>
          <p:cNvSpPr/>
          <p:nvPr/>
        </p:nvSpPr>
        <p:spPr>
          <a:xfrm>
            <a:off x="8970047" y="2353406"/>
            <a:ext cx="1637155" cy="380847"/>
          </a:xfrm>
          <a:prstGeom prst="rect">
            <a:avLst/>
          </a:prstGeom>
          <a:solidFill>
            <a:srgbClr val="00B294"/>
          </a:solidFill>
          <a:ln w="9525" cap="flat" cmpd="sng" algn="ctr">
            <a:noFill/>
            <a:prstDash val="solid"/>
          </a:ln>
          <a:effectLst/>
        </p:spPr>
        <p:txBody>
          <a:bodyPr lIns="0" rIns="0" rtlCol="0" anchor="ctr" anchorCtr="0"/>
          <a:lstStyle/>
          <a:p>
            <a:pPr algn="ctr" defTabSz="1217930"/>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endPar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7" name="Rectangle 46"/>
          <p:cNvSpPr/>
          <p:nvPr/>
        </p:nvSpPr>
        <p:spPr>
          <a:xfrm>
            <a:off x="1097360" y="5074082"/>
            <a:ext cx="1637156" cy="380847"/>
          </a:xfrm>
          <a:prstGeom prst="rect">
            <a:avLst/>
          </a:prstGeom>
          <a:solidFill>
            <a:srgbClr val="68217A"/>
          </a:solidFill>
          <a:ln w="9525" cap="flat" cmpd="sng" algn="ctr">
            <a:noFill/>
            <a:prstDash val="solid"/>
          </a:ln>
          <a:effectLst/>
        </p:spPr>
        <p:txBody>
          <a:bodyPr rtlCol="0" anchor="ctr" anchorCtr="0"/>
          <a:lstStyle/>
          <a:p>
            <a:pPr algn="ctr" defTabSz="1217930"/>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endPar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8" name="Rectangle 47"/>
          <p:cNvSpPr/>
          <p:nvPr/>
        </p:nvSpPr>
        <p:spPr>
          <a:xfrm>
            <a:off x="1097360" y="4619446"/>
            <a:ext cx="1637156" cy="380847"/>
          </a:xfrm>
          <a:prstGeom prst="rect">
            <a:avLst/>
          </a:prstGeom>
          <a:solidFill>
            <a:srgbClr val="68217A"/>
          </a:solidFill>
          <a:ln w="9525" cap="flat" cmpd="sng" algn="ctr">
            <a:noFill/>
            <a:prstDash val="solid"/>
          </a:ln>
          <a:effectLst/>
        </p:spPr>
        <p:txBody>
          <a:bodyPr rtlCol="0" anchor="ctr" anchorCtr="0"/>
          <a:lstStyle/>
          <a:p>
            <a:pPr algn="ctr" defTabSz="1217930"/>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endPar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49" name="Rectangle 48"/>
          <p:cNvSpPr/>
          <p:nvPr/>
        </p:nvSpPr>
        <p:spPr>
          <a:xfrm>
            <a:off x="1097360" y="5528716"/>
            <a:ext cx="1637156" cy="380847"/>
          </a:xfrm>
          <a:prstGeom prst="rect">
            <a:avLst/>
          </a:prstGeom>
          <a:solidFill>
            <a:srgbClr val="68217A"/>
          </a:solidFill>
          <a:ln w="9525" cap="flat" cmpd="sng" algn="ctr">
            <a:noFill/>
            <a:prstDash val="solid"/>
          </a:ln>
          <a:effectLst/>
        </p:spPr>
        <p:txBody>
          <a:bodyPr rtlCol="0" anchor="ctr" anchorCtr="0"/>
          <a:lstStyle/>
          <a:p>
            <a:pPr algn="ctr" defTabSz="1217930"/>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endPar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50" name="Rectangle 49"/>
          <p:cNvSpPr/>
          <p:nvPr/>
        </p:nvSpPr>
        <p:spPr>
          <a:xfrm>
            <a:off x="1097360" y="3710173"/>
            <a:ext cx="1637156" cy="380847"/>
          </a:xfrm>
          <a:prstGeom prst="rect">
            <a:avLst/>
          </a:prstGeom>
          <a:solidFill>
            <a:srgbClr val="68217A"/>
          </a:solidFill>
          <a:ln w="9525" cap="flat" cmpd="sng" algn="ctr">
            <a:noFill/>
            <a:prstDash val="solid"/>
          </a:ln>
          <a:effectLst/>
        </p:spPr>
        <p:txBody>
          <a:bodyPr rtlCol="0" anchor="ctr" anchorCtr="0"/>
          <a:lstStyle/>
          <a:p>
            <a:pPr algn="ctr" defTabSz="1217930"/>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endPar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51" name="Rectangle 50"/>
          <p:cNvSpPr/>
          <p:nvPr/>
        </p:nvSpPr>
        <p:spPr>
          <a:xfrm>
            <a:off x="1097360" y="3255538"/>
            <a:ext cx="1637156" cy="380847"/>
          </a:xfrm>
          <a:prstGeom prst="rect">
            <a:avLst/>
          </a:prstGeom>
          <a:solidFill>
            <a:srgbClr val="68217A"/>
          </a:solidFill>
          <a:ln w="9525" cap="flat" cmpd="sng" algn="ctr">
            <a:noFill/>
            <a:prstDash val="solid"/>
          </a:ln>
          <a:effectLst/>
        </p:spPr>
        <p:txBody>
          <a:bodyPr rtlCol="0" anchor="ctr" anchorCtr="0"/>
          <a:lstStyle/>
          <a:p>
            <a:pPr algn="ctr" defTabSz="1217930"/>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endPar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52" name="Rectangle 51"/>
          <p:cNvSpPr/>
          <p:nvPr/>
        </p:nvSpPr>
        <p:spPr>
          <a:xfrm>
            <a:off x="1097360" y="4164810"/>
            <a:ext cx="1637156" cy="380847"/>
          </a:xfrm>
          <a:prstGeom prst="rect">
            <a:avLst/>
          </a:prstGeom>
          <a:solidFill>
            <a:srgbClr val="68217A"/>
          </a:solidFill>
          <a:ln w="9525" cap="flat" cmpd="sng" algn="ctr">
            <a:noFill/>
            <a:prstDash val="solid"/>
          </a:ln>
          <a:effectLst/>
        </p:spPr>
        <p:txBody>
          <a:bodyPr rtlCol="0" anchor="ctr" anchorCtr="0"/>
          <a:lstStyle/>
          <a:p>
            <a:pPr algn="ctr" defTabSz="1217930"/>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endPar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p:cNvSpPr/>
          <p:nvPr/>
        </p:nvSpPr>
        <p:spPr>
          <a:xfrm>
            <a:off x="1097360" y="2346266"/>
            <a:ext cx="1637156" cy="380847"/>
          </a:xfrm>
          <a:prstGeom prst="rect">
            <a:avLst/>
          </a:prstGeom>
          <a:solidFill>
            <a:srgbClr val="68217A"/>
          </a:solidFill>
          <a:ln w="9525" cap="flat" cmpd="sng" algn="ctr">
            <a:noFill/>
            <a:prstDash val="solid"/>
          </a:ln>
          <a:effectLst/>
        </p:spPr>
        <p:txBody>
          <a:bodyPr rtlCol="0" anchor="ctr" anchorCtr="0"/>
          <a:lstStyle/>
          <a:p>
            <a:pPr algn="ctr" defTabSz="1217930"/>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endPar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54" name="Rectangle 53"/>
          <p:cNvSpPr/>
          <p:nvPr/>
        </p:nvSpPr>
        <p:spPr>
          <a:xfrm>
            <a:off x="1097360" y="1891629"/>
            <a:ext cx="1637156" cy="380847"/>
          </a:xfrm>
          <a:prstGeom prst="rect">
            <a:avLst/>
          </a:prstGeom>
          <a:solidFill>
            <a:srgbClr val="68217A"/>
          </a:solidFill>
          <a:ln w="9525" cap="flat" cmpd="sng" algn="ctr">
            <a:noFill/>
            <a:prstDash val="solid"/>
          </a:ln>
          <a:effectLst/>
        </p:spPr>
        <p:txBody>
          <a:bodyPr rtlCol="0" anchor="ctr" anchorCtr="0"/>
          <a:lstStyle/>
          <a:p>
            <a:pPr marL="0" lvl="1" algn="ctr" defTabSz="1217930"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endParaRPr lang="en-US" sz="1300" dirty="0">
              <a:solidFill>
                <a:schemeClr val="bg1"/>
              </a:solidFill>
              <a:latin typeface="Segoe UI" panose="020B0502040204020203" pitchFamily="34" charset="0"/>
              <a:ea typeface="+mj-ea"/>
              <a:cs typeface="Segoe UI" panose="020B0502040204020203" pitchFamily="34" charset="0"/>
            </a:endParaRPr>
          </a:p>
        </p:txBody>
      </p:sp>
      <p:sp>
        <p:nvSpPr>
          <p:cNvPr id="55" name="Rectangle 54"/>
          <p:cNvSpPr/>
          <p:nvPr/>
        </p:nvSpPr>
        <p:spPr>
          <a:xfrm>
            <a:off x="1097360" y="2800903"/>
            <a:ext cx="1637156" cy="380847"/>
          </a:xfrm>
          <a:prstGeom prst="rect">
            <a:avLst/>
          </a:prstGeom>
          <a:solidFill>
            <a:srgbClr val="68217A"/>
          </a:solidFill>
          <a:ln w="9525" cap="flat" cmpd="sng" algn="ctr">
            <a:noFill/>
            <a:prstDash val="solid"/>
          </a:ln>
          <a:effectLst/>
        </p:spPr>
        <p:txBody>
          <a:bodyPr rtlCol="0" anchor="ctr" anchorCtr="0"/>
          <a:lstStyle/>
          <a:p>
            <a:pPr algn="ctr" defTabSz="1217930"/>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endPar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56" name="Left Brace 55"/>
          <p:cNvSpPr/>
          <p:nvPr/>
        </p:nvSpPr>
        <p:spPr>
          <a:xfrm>
            <a:off x="848291" y="1891628"/>
            <a:ext cx="243450"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30"/>
            <a:endParaRPr lang="en-US" sz="1800" dirty="0">
              <a:solidFill>
                <a:schemeClr val="bg1"/>
              </a:solidFill>
              <a:ea typeface="Segoe UI" panose="020B0502040204020203" pitchFamily="34" charset="0"/>
              <a:cs typeface="Segoe UI" panose="020B0502040204020203" pitchFamily="34" charset="0"/>
            </a:endParaRPr>
          </a:p>
        </p:txBody>
      </p:sp>
      <p:sp>
        <p:nvSpPr>
          <p:cNvPr id="57" name="TextBox 54"/>
          <p:cNvSpPr txBox="1"/>
          <p:nvPr/>
        </p:nvSpPr>
        <p:spPr>
          <a:xfrm rot="10800000" flipH="1">
            <a:off x="10870174" y="286614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930" fontAlgn="base">
              <a:spcAft>
                <a:spcPct val="0"/>
              </a:spcAft>
            </a:pPr>
            <a:r>
              <a:rPr lang="en-US" sz="1400" dirty="0">
                <a:solidFill>
                  <a:schemeClr val="tx2"/>
                </a:solidFill>
                <a:latin typeface="Segoe UI" panose="020B0502040204020203" pitchFamily="34" charset="0"/>
                <a:ea typeface="+mj-ea"/>
                <a:cs typeface="Segoe UI" panose="020B0502040204020203" pitchFamily="34" charset="0"/>
              </a:rPr>
              <a:t>Scale, resilience and </a:t>
            </a:r>
            <a:br>
              <a:rPr lang="en-US" sz="1400" dirty="0">
                <a:solidFill>
                  <a:schemeClr val="tx2"/>
                </a:solidFill>
                <a:latin typeface="Segoe UI" panose="020B0502040204020203" pitchFamily="34" charset="0"/>
                <a:ea typeface="+mj-ea"/>
                <a:cs typeface="Segoe UI" panose="020B0502040204020203" pitchFamily="34" charset="0"/>
              </a:rPr>
            </a:br>
            <a:r>
              <a:rPr lang="en-US" sz="1400" dirty="0">
                <a:solidFill>
                  <a:schemeClr val="tx2"/>
                </a:solidFill>
                <a:latin typeface="Segoe UI" panose="020B0502040204020203" pitchFamily="34" charset="0"/>
                <a:ea typeface="+mj-ea"/>
                <a:cs typeface="Segoe UI" panose="020B0502040204020203" pitchFamily="34" charset="0"/>
              </a:rPr>
              <a:t>management by vendor</a:t>
            </a:r>
            <a:endParaRPr lang="en-US" sz="1400" dirty="0">
              <a:solidFill>
                <a:schemeClr val="tx2"/>
              </a:solidFill>
              <a:latin typeface="Segoe UI" panose="020B0502040204020203" pitchFamily="34" charset="0"/>
              <a:ea typeface="+mj-ea"/>
              <a:cs typeface="Segoe UI" panose="020B0502040204020203" pitchFamily="34" charset="0"/>
            </a:endParaRPr>
          </a:p>
        </p:txBody>
      </p:sp>
      <p:sp>
        <p:nvSpPr>
          <p:cNvPr id="58" name="Left Brace 57"/>
          <p:cNvSpPr/>
          <p:nvPr/>
        </p:nvSpPr>
        <p:spPr>
          <a:xfrm flipH="1">
            <a:off x="10636804" y="1891828"/>
            <a:ext cx="243450"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930"/>
            <a:endParaRPr lang="en-US" sz="1800" dirty="0">
              <a:solidFill>
                <a:schemeClr val="bg1"/>
              </a:solidFill>
              <a:ea typeface="Segoe UI" panose="020B0502040204020203" pitchFamily="34" charset="0"/>
              <a:cs typeface="Segoe UI" panose="020B05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6"/>
                                        </p:tgtEl>
                                        <p:attrNameLst>
                                          <p:attrName>style.visibility</p:attrName>
                                        </p:attrNameLst>
                                      </p:cBhvr>
                                      <p:to>
                                        <p:strVal val="visible"/>
                                      </p:to>
                                    </p:set>
                                    <p:anim calcmode="lin" valueType="num">
                                      <p:cBhvr additive="base">
                                        <p:cTn id="67" dur="500" fill="hold"/>
                                        <p:tgtEl>
                                          <p:spTgt spid="56"/>
                                        </p:tgtEl>
                                        <p:attrNameLst>
                                          <p:attrName>ppt_x</p:attrName>
                                        </p:attrNameLst>
                                      </p:cBhvr>
                                      <p:tavLst>
                                        <p:tav tm="0">
                                          <p:val>
                                            <p:strVal val="#ppt_x"/>
                                          </p:val>
                                        </p:tav>
                                        <p:tav tm="100000">
                                          <p:val>
                                            <p:strVal val="#ppt_x"/>
                                          </p:val>
                                        </p:tav>
                                      </p:tavLst>
                                    </p:anim>
                                    <p:anim calcmode="lin" valueType="num">
                                      <p:cBhvr additive="base">
                                        <p:cTn id="68" dur="500" fill="hold"/>
                                        <p:tgtEl>
                                          <p:spTgt spid="5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 calcmode="lin" valueType="num">
                                      <p:cBhvr additive="base">
                                        <p:cTn id="71" dur="500" fill="hold"/>
                                        <p:tgtEl>
                                          <p:spTgt spid="7"/>
                                        </p:tgtEl>
                                        <p:attrNameLst>
                                          <p:attrName>ppt_x</p:attrName>
                                        </p:attrNameLst>
                                      </p:cBhvr>
                                      <p:tavLst>
                                        <p:tav tm="0">
                                          <p:val>
                                            <p:strVal val="#ppt_x"/>
                                          </p:val>
                                        </p:tav>
                                        <p:tav tm="100000">
                                          <p:val>
                                            <p:strVal val="#ppt_x"/>
                                          </p:val>
                                        </p:tav>
                                      </p:tavLst>
                                    </p:anim>
                                    <p:anim calcmode="lin" valueType="num">
                                      <p:cBhvr additive="base">
                                        <p:cTn id="7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 calcmode="lin" valueType="num">
                                      <p:cBhvr additive="base">
                                        <p:cTn id="87" dur="500" fill="hold"/>
                                        <p:tgtEl>
                                          <p:spTgt spid="18"/>
                                        </p:tgtEl>
                                        <p:attrNameLst>
                                          <p:attrName>ppt_x</p:attrName>
                                        </p:attrNameLst>
                                      </p:cBhvr>
                                      <p:tavLst>
                                        <p:tav tm="0">
                                          <p:val>
                                            <p:strVal val="#ppt_x"/>
                                          </p:val>
                                        </p:tav>
                                        <p:tav tm="100000">
                                          <p:val>
                                            <p:strVal val="#ppt_x"/>
                                          </p:val>
                                        </p:tav>
                                      </p:tavLst>
                                    </p:anim>
                                    <p:anim calcmode="lin" valueType="num">
                                      <p:cBhvr additive="base">
                                        <p:cTn id="88" dur="500" fill="hold"/>
                                        <p:tgtEl>
                                          <p:spTgt spid="18"/>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19"/>
                                        </p:tgtEl>
                                        <p:attrNameLst>
                                          <p:attrName>style.visibility</p:attrName>
                                        </p:attrNameLst>
                                      </p:cBhvr>
                                      <p:to>
                                        <p:strVal val="visible"/>
                                      </p:to>
                                    </p:set>
                                    <p:anim calcmode="lin" valueType="num">
                                      <p:cBhvr additive="base">
                                        <p:cTn id="91" dur="500" fill="hold"/>
                                        <p:tgtEl>
                                          <p:spTgt spid="19"/>
                                        </p:tgtEl>
                                        <p:attrNameLst>
                                          <p:attrName>ppt_x</p:attrName>
                                        </p:attrNameLst>
                                      </p:cBhvr>
                                      <p:tavLst>
                                        <p:tav tm="0">
                                          <p:val>
                                            <p:strVal val="#ppt_x"/>
                                          </p:val>
                                        </p:tav>
                                        <p:tav tm="100000">
                                          <p:val>
                                            <p:strVal val="#ppt_x"/>
                                          </p:val>
                                        </p:tav>
                                      </p:tavLst>
                                    </p:anim>
                                    <p:anim calcmode="lin" valueType="num">
                                      <p:cBhvr additive="base">
                                        <p:cTn id="9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20"/>
                                        </p:tgtEl>
                                        <p:attrNameLst>
                                          <p:attrName>style.visibility</p:attrName>
                                        </p:attrNameLst>
                                      </p:cBhvr>
                                      <p:to>
                                        <p:strVal val="visible"/>
                                      </p:to>
                                    </p:set>
                                    <p:anim calcmode="lin" valueType="num">
                                      <p:cBhvr additive="base">
                                        <p:cTn id="109" dur="500" fill="hold"/>
                                        <p:tgtEl>
                                          <p:spTgt spid="20"/>
                                        </p:tgtEl>
                                        <p:attrNameLst>
                                          <p:attrName>ppt_x</p:attrName>
                                        </p:attrNameLst>
                                      </p:cBhvr>
                                      <p:tavLst>
                                        <p:tav tm="0">
                                          <p:val>
                                            <p:strVal val="#ppt_x"/>
                                          </p:val>
                                        </p:tav>
                                        <p:tav tm="100000">
                                          <p:val>
                                            <p:strVal val="#ppt_x"/>
                                          </p:val>
                                        </p:tav>
                                      </p:tavLst>
                                    </p:anim>
                                    <p:anim calcmode="lin" valueType="num">
                                      <p:cBhvr additive="base">
                                        <p:cTn id="110" dur="500" fill="hold"/>
                                        <p:tgtEl>
                                          <p:spTgt spid="20"/>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21"/>
                                        </p:tgtEl>
                                        <p:attrNameLst>
                                          <p:attrName>style.visibility</p:attrName>
                                        </p:attrNameLst>
                                      </p:cBhvr>
                                      <p:to>
                                        <p:strVal val="visible"/>
                                      </p:to>
                                    </p:set>
                                    <p:anim calcmode="lin" valueType="num">
                                      <p:cBhvr additive="base">
                                        <p:cTn id="113" dur="500" fill="hold"/>
                                        <p:tgtEl>
                                          <p:spTgt spid="21"/>
                                        </p:tgtEl>
                                        <p:attrNameLst>
                                          <p:attrName>ppt_x</p:attrName>
                                        </p:attrNameLst>
                                      </p:cBhvr>
                                      <p:tavLst>
                                        <p:tav tm="0">
                                          <p:val>
                                            <p:strVal val="#ppt_x"/>
                                          </p:val>
                                        </p:tav>
                                        <p:tav tm="100000">
                                          <p:val>
                                            <p:strVal val="#ppt_x"/>
                                          </p:val>
                                        </p:tav>
                                      </p:tavLst>
                                    </p:anim>
                                    <p:anim calcmode="lin" valueType="num">
                                      <p:cBhvr additive="base">
                                        <p:cTn id="1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3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1"/>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30"/>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3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27"/>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29"/>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33"/>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35"/>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24"/>
                                        </p:tgtEl>
                                        <p:attrNameLst>
                                          <p:attrName>style.visibility</p:attrName>
                                        </p:attrNameLst>
                                      </p:cBhvr>
                                      <p:to>
                                        <p:strVal val="visible"/>
                                      </p:to>
                                    </p:set>
                                    <p:anim calcmode="lin" valueType="num">
                                      <p:cBhvr additive="base">
                                        <p:cTn id="141" dur="500" fill="hold"/>
                                        <p:tgtEl>
                                          <p:spTgt spid="24"/>
                                        </p:tgtEl>
                                        <p:attrNameLst>
                                          <p:attrName>ppt_x</p:attrName>
                                        </p:attrNameLst>
                                      </p:cBhvr>
                                      <p:tavLst>
                                        <p:tav tm="0">
                                          <p:val>
                                            <p:strVal val="#ppt_x"/>
                                          </p:val>
                                        </p:tav>
                                        <p:tav tm="100000">
                                          <p:val>
                                            <p:strVal val="#ppt_x"/>
                                          </p:val>
                                        </p:tav>
                                      </p:tavLst>
                                    </p:anim>
                                    <p:anim calcmode="lin" valueType="num">
                                      <p:cBhvr additive="base">
                                        <p:cTn id="14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25"/>
                                        </p:tgtEl>
                                        <p:attrNameLst>
                                          <p:attrName>style.visibility</p:attrName>
                                        </p:attrNameLst>
                                      </p:cBhvr>
                                      <p:to>
                                        <p:strVal val="visible"/>
                                      </p:to>
                                    </p:set>
                                    <p:anim calcmode="lin" valueType="num">
                                      <p:cBhvr additive="base">
                                        <p:cTn id="147" dur="500" fill="hold"/>
                                        <p:tgtEl>
                                          <p:spTgt spid="25"/>
                                        </p:tgtEl>
                                        <p:attrNameLst>
                                          <p:attrName>ppt_x</p:attrName>
                                        </p:attrNameLst>
                                      </p:cBhvr>
                                      <p:tavLst>
                                        <p:tav tm="0">
                                          <p:val>
                                            <p:strVal val="#ppt_x"/>
                                          </p:val>
                                        </p:tav>
                                        <p:tav tm="100000">
                                          <p:val>
                                            <p:strVal val="#ppt_x"/>
                                          </p:val>
                                        </p:tav>
                                      </p:tavLst>
                                    </p:anim>
                                    <p:anim calcmode="lin" valueType="num">
                                      <p:cBhvr additive="base">
                                        <p:cTn id="148" dur="500" fill="hold"/>
                                        <p:tgtEl>
                                          <p:spTgt spid="25"/>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23"/>
                                        </p:tgtEl>
                                        <p:attrNameLst>
                                          <p:attrName>style.visibility</p:attrName>
                                        </p:attrNameLst>
                                      </p:cBhvr>
                                      <p:to>
                                        <p:strVal val="visible"/>
                                      </p:to>
                                    </p:set>
                                    <p:anim calcmode="lin" valueType="num">
                                      <p:cBhvr additive="base">
                                        <p:cTn id="151" dur="500" fill="hold"/>
                                        <p:tgtEl>
                                          <p:spTgt spid="23"/>
                                        </p:tgtEl>
                                        <p:attrNameLst>
                                          <p:attrName>ppt_x</p:attrName>
                                        </p:attrNameLst>
                                      </p:cBhvr>
                                      <p:tavLst>
                                        <p:tav tm="0">
                                          <p:val>
                                            <p:strVal val="#ppt_x"/>
                                          </p:val>
                                        </p:tav>
                                        <p:tav tm="100000">
                                          <p:val>
                                            <p:strVal val="#ppt_x"/>
                                          </p:val>
                                        </p:tav>
                                      </p:tavLst>
                                    </p:anim>
                                    <p:anim calcmode="lin" valueType="num">
                                      <p:cBhvr additive="base">
                                        <p:cTn id="152" dur="500" fill="hold"/>
                                        <p:tgtEl>
                                          <p:spTgt spid="23"/>
                                        </p:tgtEl>
                                        <p:attrNameLst>
                                          <p:attrName>ppt_y</p:attrName>
                                        </p:attrNameLst>
                                      </p:cBhvr>
                                      <p:tavLst>
                                        <p:tav tm="0">
                                          <p:val>
                                            <p:strVal val="1+#ppt_h/2"/>
                                          </p:val>
                                        </p:tav>
                                        <p:tav tm="100000">
                                          <p:val>
                                            <p:strVal val="#ppt_y"/>
                                          </p:val>
                                        </p:tav>
                                      </p:tavLst>
                                    </p:anim>
                                  </p:childTnLst>
                                </p:cTn>
                              </p:par>
                              <p:par>
                                <p:cTn id="153" presetID="2" presetClass="entr" presetSubtype="4" fill="hold" grpId="0" nodeType="withEffect">
                                  <p:stCondLst>
                                    <p:cond delay="0"/>
                                  </p:stCondLst>
                                  <p:childTnLst>
                                    <p:set>
                                      <p:cBhvr>
                                        <p:cTn id="154" dur="1" fill="hold">
                                          <p:stCondLst>
                                            <p:cond delay="0"/>
                                          </p:stCondLst>
                                        </p:cTn>
                                        <p:tgtEl>
                                          <p:spTgt spid="26"/>
                                        </p:tgtEl>
                                        <p:attrNameLst>
                                          <p:attrName>style.visibility</p:attrName>
                                        </p:attrNameLst>
                                      </p:cBhvr>
                                      <p:to>
                                        <p:strVal val="visible"/>
                                      </p:to>
                                    </p:set>
                                    <p:anim calcmode="lin" valueType="num">
                                      <p:cBhvr additive="base">
                                        <p:cTn id="155" dur="500" fill="hold"/>
                                        <p:tgtEl>
                                          <p:spTgt spid="26"/>
                                        </p:tgtEl>
                                        <p:attrNameLst>
                                          <p:attrName>ppt_x</p:attrName>
                                        </p:attrNameLst>
                                      </p:cBhvr>
                                      <p:tavLst>
                                        <p:tav tm="0">
                                          <p:val>
                                            <p:strVal val="#ppt_x"/>
                                          </p:val>
                                        </p:tav>
                                        <p:tav tm="100000">
                                          <p:val>
                                            <p:strVal val="#ppt_x"/>
                                          </p:val>
                                        </p:tav>
                                      </p:tavLst>
                                    </p:anim>
                                    <p:anim calcmode="lin" valueType="num">
                                      <p:cBhvr additive="base">
                                        <p:cTn id="156" dur="500" fill="hold"/>
                                        <p:tgtEl>
                                          <p:spTgt spid="26"/>
                                        </p:tgtEl>
                                        <p:attrNameLst>
                                          <p:attrName>ppt_y</p:attrName>
                                        </p:attrNameLst>
                                      </p:cBhvr>
                                      <p:tavLst>
                                        <p:tav tm="0">
                                          <p:val>
                                            <p:strVal val="1+#ppt_h/2"/>
                                          </p:val>
                                        </p:tav>
                                        <p:tav tm="100000">
                                          <p:val>
                                            <p:strVal val="#ppt_y"/>
                                          </p:val>
                                        </p:tav>
                                      </p:tavLst>
                                    </p:anim>
                                  </p:childTnLst>
                                </p:cTn>
                              </p:par>
                              <p:par>
                                <p:cTn id="157" presetID="1" presetClass="entr" presetSubtype="0" fill="hold" grpId="0" nodeType="withEffect">
                                  <p:stCondLst>
                                    <p:cond delay="0"/>
                                  </p:stCondLst>
                                  <p:childTnLst>
                                    <p:set>
                                      <p:cBhvr>
                                        <p:cTn id="158" dur="1" fill="hold">
                                          <p:stCondLst>
                                            <p:cond delay="0"/>
                                          </p:stCondLst>
                                        </p:cTn>
                                        <p:tgtEl>
                                          <p:spTgt spid="44"/>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46"/>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45"/>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42"/>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41"/>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43"/>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39"/>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38"/>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40"/>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grpId="0" nodeType="clickEffect">
                                  <p:stCondLst>
                                    <p:cond delay="0"/>
                                  </p:stCondLst>
                                  <p:childTnLst>
                                    <p:set>
                                      <p:cBhvr>
                                        <p:cTn id="178" dur="1" fill="hold">
                                          <p:stCondLst>
                                            <p:cond delay="0"/>
                                          </p:stCondLst>
                                        </p:cTn>
                                        <p:tgtEl>
                                          <p:spTgt spid="58"/>
                                        </p:tgtEl>
                                        <p:attrNameLst>
                                          <p:attrName>style.visibility</p:attrName>
                                        </p:attrNameLst>
                                      </p:cBhvr>
                                      <p:to>
                                        <p:strVal val="visible"/>
                                      </p:to>
                                    </p:set>
                                    <p:anim calcmode="lin" valueType="num">
                                      <p:cBhvr additive="base">
                                        <p:cTn id="179" dur="500" fill="hold"/>
                                        <p:tgtEl>
                                          <p:spTgt spid="58"/>
                                        </p:tgtEl>
                                        <p:attrNameLst>
                                          <p:attrName>ppt_x</p:attrName>
                                        </p:attrNameLst>
                                      </p:cBhvr>
                                      <p:tavLst>
                                        <p:tav tm="0">
                                          <p:val>
                                            <p:strVal val="#ppt_x"/>
                                          </p:val>
                                        </p:tav>
                                        <p:tav tm="100000">
                                          <p:val>
                                            <p:strVal val="#ppt_x"/>
                                          </p:val>
                                        </p:tav>
                                      </p:tavLst>
                                    </p:anim>
                                    <p:anim calcmode="lin" valueType="num">
                                      <p:cBhvr additive="base">
                                        <p:cTn id="180" dur="500" fill="hold"/>
                                        <p:tgtEl>
                                          <p:spTgt spid="58"/>
                                        </p:tgtEl>
                                        <p:attrNameLst>
                                          <p:attrName>ppt_y</p:attrName>
                                        </p:attrNameLst>
                                      </p:cBhvr>
                                      <p:tavLst>
                                        <p:tav tm="0">
                                          <p:val>
                                            <p:strVal val="1+#ppt_h/2"/>
                                          </p:val>
                                        </p:tav>
                                        <p:tav tm="100000">
                                          <p:val>
                                            <p:strVal val="#ppt_y"/>
                                          </p:val>
                                        </p:tav>
                                      </p:tavLst>
                                    </p:anim>
                                  </p:childTnLst>
                                </p:cTn>
                              </p:par>
                              <p:par>
                                <p:cTn id="181" presetID="2" presetClass="entr" presetSubtype="4" fill="hold" grpId="0" nodeType="withEffect">
                                  <p:stCondLst>
                                    <p:cond delay="0"/>
                                  </p:stCondLst>
                                  <p:childTnLst>
                                    <p:set>
                                      <p:cBhvr>
                                        <p:cTn id="182" dur="1" fill="hold">
                                          <p:stCondLst>
                                            <p:cond delay="0"/>
                                          </p:stCondLst>
                                        </p:cTn>
                                        <p:tgtEl>
                                          <p:spTgt spid="57"/>
                                        </p:tgtEl>
                                        <p:attrNameLst>
                                          <p:attrName>style.visibility</p:attrName>
                                        </p:attrNameLst>
                                      </p:cBhvr>
                                      <p:to>
                                        <p:strVal val="visible"/>
                                      </p:to>
                                    </p:set>
                                    <p:anim calcmode="lin" valueType="num">
                                      <p:cBhvr additive="base">
                                        <p:cTn id="183" dur="500" fill="hold"/>
                                        <p:tgtEl>
                                          <p:spTgt spid="57"/>
                                        </p:tgtEl>
                                        <p:attrNameLst>
                                          <p:attrName>ppt_x</p:attrName>
                                        </p:attrNameLst>
                                      </p:cBhvr>
                                      <p:tavLst>
                                        <p:tav tm="0">
                                          <p:val>
                                            <p:strVal val="#ppt_x"/>
                                          </p:val>
                                        </p:tav>
                                        <p:tav tm="100000">
                                          <p:val>
                                            <p:strVal val="#ppt_x"/>
                                          </p:val>
                                        </p:tav>
                                      </p:tavLst>
                                    </p:anim>
                                    <p:anim calcmode="lin" valueType="num">
                                      <p:cBhvr additive="base">
                                        <p:cTn id="184"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p:bldP spid="8" grpId="0"/>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p:bldP spid="20" grpId="0" animBg="1"/>
      <p:bldP spid="21" grpId="0"/>
      <p:bldP spid="22" grpId="0"/>
      <p:bldP spid="23" grpId="0" animBg="1"/>
      <p:bldP spid="24" grpId="0"/>
      <p:bldP spid="25" grpId="0" animBg="1"/>
      <p:bldP spid="26" grpId="0"/>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p:bldP spid="5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endParaRPr lang="en-US"/>
          </a:p>
        </p:txBody>
      </p:sp>
      <p:sp>
        <p:nvSpPr>
          <p:cNvPr id="5" name="Slide Number Placeholder 5"/>
          <p:cNvSpPr txBox="1"/>
          <p:nvPr/>
        </p:nvSpPr>
        <p:spPr>
          <a:xfrm>
            <a:off x="10563649" y="6356352"/>
            <a:ext cx="1015735" cy="365125"/>
          </a:xfrm>
          <a:prstGeom prst="rect">
            <a:avLst/>
          </a:prstGeom>
          <a:noFill/>
        </p:spPr>
        <p:txBody>
          <a:bodyPr/>
          <a:lstStyle>
            <a:defPPr>
              <a:defRPr lang="en-US"/>
            </a:defPPr>
            <a:lvl1pPr marL="0" algn="l" defTabSz="610870" rtl="0" eaLnBrk="1" latinLnBrk="0" hangingPunct="1">
              <a:defRPr sz="2405" kern="1200">
                <a:solidFill>
                  <a:schemeClr val="tx1"/>
                </a:solidFill>
                <a:latin typeface="+mn-lt"/>
                <a:ea typeface="+mn-ea"/>
                <a:cs typeface="+mn-cs"/>
              </a:defRPr>
            </a:lvl1pPr>
            <a:lvl2pPr marL="610870" algn="l" defTabSz="610870" rtl="0" eaLnBrk="1" latinLnBrk="0" hangingPunct="1">
              <a:defRPr sz="2405" kern="1200">
                <a:solidFill>
                  <a:schemeClr val="tx1"/>
                </a:solidFill>
                <a:latin typeface="+mn-lt"/>
                <a:ea typeface="+mn-ea"/>
                <a:cs typeface="+mn-cs"/>
              </a:defRPr>
            </a:lvl2pPr>
            <a:lvl3pPr marL="1222375" algn="l" defTabSz="610870" rtl="0" eaLnBrk="1" latinLnBrk="0" hangingPunct="1">
              <a:defRPr sz="2405" kern="1200">
                <a:solidFill>
                  <a:schemeClr val="tx1"/>
                </a:solidFill>
                <a:latin typeface="+mn-lt"/>
                <a:ea typeface="+mn-ea"/>
                <a:cs typeface="+mn-cs"/>
              </a:defRPr>
            </a:lvl3pPr>
            <a:lvl4pPr marL="1833245" algn="l" defTabSz="610870" rtl="0" eaLnBrk="1" latinLnBrk="0" hangingPunct="1">
              <a:defRPr sz="2405" kern="1200">
                <a:solidFill>
                  <a:schemeClr val="tx1"/>
                </a:solidFill>
                <a:latin typeface="+mn-lt"/>
                <a:ea typeface="+mn-ea"/>
                <a:cs typeface="+mn-cs"/>
              </a:defRPr>
            </a:lvl4pPr>
            <a:lvl5pPr marL="2444115" algn="l" defTabSz="610870" rtl="0" eaLnBrk="1" latinLnBrk="0" hangingPunct="1">
              <a:defRPr sz="2405" kern="1200">
                <a:solidFill>
                  <a:schemeClr val="tx1"/>
                </a:solidFill>
                <a:latin typeface="+mn-lt"/>
                <a:ea typeface="+mn-ea"/>
                <a:cs typeface="+mn-cs"/>
              </a:defRPr>
            </a:lvl5pPr>
            <a:lvl6pPr marL="3054985" algn="l" defTabSz="610870" rtl="0" eaLnBrk="1" latinLnBrk="0" hangingPunct="1">
              <a:defRPr sz="2405" kern="1200">
                <a:solidFill>
                  <a:schemeClr val="tx1"/>
                </a:solidFill>
                <a:latin typeface="+mn-lt"/>
                <a:ea typeface="+mn-ea"/>
                <a:cs typeface="+mn-cs"/>
              </a:defRPr>
            </a:lvl6pPr>
            <a:lvl7pPr marL="3666490" algn="l" defTabSz="610870" rtl="0" eaLnBrk="1" latinLnBrk="0" hangingPunct="1">
              <a:defRPr sz="2405" kern="1200">
                <a:solidFill>
                  <a:schemeClr val="tx1"/>
                </a:solidFill>
                <a:latin typeface="+mn-lt"/>
                <a:ea typeface="+mn-ea"/>
                <a:cs typeface="+mn-cs"/>
              </a:defRPr>
            </a:lvl7pPr>
            <a:lvl8pPr marL="4277360" algn="l" defTabSz="610870" rtl="0" eaLnBrk="1" latinLnBrk="0" hangingPunct="1">
              <a:defRPr sz="2405" kern="1200">
                <a:solidFill>
                  <a:schemeClr val="tx1"/>
                </a:solidFill>
                <a:latin typeface="+mn-lt"/>
                <a:ea typeface="+mn-ea"/>
                <a:cs typeface="+mn-cs"/>
              </a:defRPr>
            </a:lvl8pPr>
            <a:lvl9pPr marL="4888230" algn="l" defTabSz="610870" rtl="0" eaLnBrk="1" latinLnBrk="0" hangingPunct="1">
              <a:defRPr sz="2405" kern="1200">
                <a:solidFill>
                  <a:schemeClr val="tx1"/>
                </a:solidFill>
                <a:latin typeface="+mn-lt"/>
                <a:ea typeface="+mn-ea"/>
                <a:cs typeface="+mn-cs"/>
              </a:defRPr>
            </a:lvl9pPr>
          </a:lstStyle>
          <a:p>
            <a:fld id="{58895494-DD34-4929-8924-512DAC4A2BC4}" type="slidenum">
              <a:rPr lang="en-US" smtClean="0"/>
            </a:fld>
            <a:endParaRPr lang="en-US"/>
          </a:p>
        </p:txBody>
      </p:sp>
      <p:sp>
        <p:nvSpPr>
          <p:cNvPr id="6" name="Rectangle 2"/>
          <p:cNvSpPr txBox="1">
            <a:spLocks noChangeArrowheads="1"/>
          </p:cNvSpPr>
          <p:nvPr/>
        </p:nvSpPr>
        <p:spPr>
          <a:xfrm>
            <a:off x="1218883" y="274637"/>
            <a:ext cx="10360501" cy="1223963"/>
          </a:xfrm>
          <a:prstGeom prst="rect">
            <a:avLst/>
          </a:prstGeom>
        </p:spPr>
        <p:txBody>
          <a:bodyPr/>
          <a:lstStyle>
            <a:lvl1pPr algn="ctr" defTabSz="607060" rtl="0" eaLnBrk="1" latinLnBrk="0" hangingPunct="1">
              <a:spcBef>
                <a:spcPct val="0"/>
              </a:spcBef>
              <a:buNone/>
              <a:defRPr sz="5845" kern="1200">
                <a:solidFill>
                  <a:schemeClr val="tx1"/>
                </a:solidFill>
                <a:latin typeface="+mj-lt"/>
                <a:ea typeface="+mj-ea"/>
                <a:cs typeface="+mj-cs"/>
              </a:defRPr>
            </a:lvl1pPr>
          </a:lstStyle>
          <a:p>
            <a:r>
              <a:rPr lang="en-US" sz="4600" b="1">
                <a:latin typeface="Times New Roman" panose="02020603050405020304" pitchFamily="18" charset="0"/>
              </a:rPr>
              <a:t>Architecture</a:t>
            </a:r>
            <a:endParaRPr lang="en-US" sz="4600" b="1">
              <a:latin typeface="Times New Roman" panose="02020603050405020304" pitchFamily="18" charset="0"/>
            </a:endParaRPr>
          </a:p>
        </p:txBody>
      </p:sp>
      <p:pic>
        <p:nvPicPr>
          <p:cNvPr id="7" name="Picture 4" descr="Untitled1"/>
          <p:cNvPicPr>
            <a:picLocks noChangeAspect="1" noChangeArrowheads="1"/>
          </p:cNvPicPr>
          <p:nvPr/>
        </p:nvPicPr>
        <p:blipFill>
          <a:blip r:embed="rId1"/>
          <a:srcRect/>
          <a:stretch>
            <a:fillRect/>
          </a:stretch>
        </p:blipFill>
        <p:spPr bwMode="auto">
          <a:xfrm>
            <a:off x="0" y="0"/>
            <a:ext cx="12188825" cy="685800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5" name="Title 1"/>
          <p:cNvSpPr txBox="1"/>
          <p:nvPr/>
        </p:nvSpPr>
        <p:spPr>
          <a:xfrm>
            <a:off x="1218883" y="274637"/>
            <a:ext cx="10360501" cy="1223963"/>
          </a:xfrm>
          <a:prstGeom prst="rect">
            <a:avLst/>
          </a:prstGeom>
        </p:spPr>
        <p:txBody>
          <a:bodyPr/>
          <a:lstStyle>
            <a:lvl1pPr algn="ctr" defTabSz="607060" rtl="0" eaLnBrk="1" latinLnBrk="0" hangingPunct="1">
              <a:spcBef>
                <a:spcPct val="0"/>
              </a:spcBef>
              <a:buNone/>
              <a:defRPr sz="5845" kern="1200">
                <a:solidFill>
                  <a:schemeClr val="tx1"/>
                </a:solidFill>
                <a:latin typeface="+mj-lt"/>
                <a:ea typeface="+mj-ea"/>
                <a:cs typeface="+mj-cs"/>
              </a:defRPr>
            </a:lvl1pPr>
          </a:lstStyle>
          <a:p>
            <a:r>
              <a:rPr lang="en-US"/>
              <a:t>Why the Cloud?</a:t>
            </a:r>
            <a:endParaRPr lang="he-IL" dirty="0"/>
          </a:p>
        </p:txBody>
      </p:sp>
      <p:sp>
        <p:nvSpPr>
          <p:cNvPr id="6" name="Content Placeholder 2"/>
          <p:cNvSpPr txBox="1"/>
          <p:nvPr/>
        </p:nvSpPr>
        <p:spPr>
          <a:xfrm>
            <a:off x="1218883" y="1701797"/>
            <a:ext cx="10360501" cy="4462272"/>
          </a:xfrm>
          <a:prstGeom prst="rect">
            <a:avLst/>
          </a:prstGeom>
        </p:spPr>
        <p:txBody>
          <a:bodyPr/>
          <a:lstStyle>
            <a:lvl1pPr marL="455295" indent="-455295" algn="l" defTabSz="607060" rtl="0" eaLnBrk="1" latinLnBrk="0" hangingPunct="1">
              <a:spcBef>
                <a:spcPct val="20000"/>
              </a:spcBef>
              <a:buFont typeface="Arial" panose="020B0604020202020204"/>
              <a:buChar char="•"/>
              <a:defRPr sz="4250" kern="1200">
                <a:solidFill>
                  <a:schemeClr val="tx1"/>
                </a:solidFill>
                <a:latin typeface="+mn-lt"/>
                <a:ea typeface="+mn-ea"/>
                <a:cs typeface="+mn-cs"/>
              </a:defRPr>
            </a:lvl1pPr>
            <a:lvl2pPr marL="986790" indent="-379730" algn="l" defTabSz="607060" rtl="0" eaLnBrk="1" latinLnBrk="0" hangingPunct="1">
              <a:spcBef>
                <a:spcPct val="20000"/>
              </a:spcBef>
              <a:buFont typeface="Arial" panose="020B0604020202020204"/>
              <a:buChar char="–"/>
              <a:defRPr sz="3720" kern="1200">
                <a:solidFill>
                  <a:schemeClr val="tx1"/>
                </a:solidFill>
                <a:latin typeface="+mn-lt"/>
                <a:ea typeface="+mn-ea"/>
                <a:cs typeface="+mn-cs"/>
              </a:defRPr>
            </a:lvl2pPr>
            <a:lvl3pPr marL="1518285" indent="-303530" algn="l" defTabSz="607060" rtl="0" eaLnBrk="1" latinLnBrk="0" hangingPunct="1">
              <a:spcBef>
                <a:spcPct val="20000"/>
              </a:spcBef>
              <a:buFont typeface="Arial" panose="020B0604020202020204"/>
              <a:buChar char="•"/>
              <a:defRPr sz="3190" kern="1200">
                <a:solidFill>
                  <a:schemeClr val="tx1"/>
                </a:solidFill>
                <a:latin typeface="+mn-lt"/>
                <a:ea typeface="+mn-ea"/>
                <a:cs typeface="+mn-cs"/>
              </a:defRPr>
            </a:lvl3pPr>
            <a:lvl4pPr marL="2125980"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4pPr>
            <a:lvl5pPr marL="2733040"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5pPr>
            <a:lvl6pPr marL="3340735"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6pPr>
            <a:lvl7pPr marL="3947795"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7pPr>
            <a:lvl8pPr marL="4554855"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8pPr>
            <a:lvl9pPr marL="5162550"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9pPr>
          </a:lstStyle>
          <a:p>
            <a:r>
              <a:rPr lang="en-US" sz="3200" dirty="0"/>
              <a:t>Rapidly setup environments to drive business priorities</a:t>
            </a:r>
            <a:endParaRPr lang="en-US" sz="3200" dirty="0"/>
          </a:p>
          <a:p>
            <a:r>
              <a:rPr lang="en-US" sz="3200" dirty="0"/>
              <a:t>Scale to meet peak demands </a:t>
            </a:r>
            <a:endParaRPr lang="en-US" sz="3200" dirty="0"/>
          </a:p>
          <a:p>
            <a:r>
              <a:rPr lang="en-US" sz="3200" dirty="0"/>
              <a:t>Increase daily activities, efficiency and reduced cost.</a:t>
            </a:r>
            <a:endParaRPr lang="en-US" sz="3200" dirty="0"/>
          </a:p>
        </p:txBody>
      </p:sp>
      <p:pic>
        <p:nvPicPr>
          <p:cNvPr id="7" name="Picture 6"/>
          <p:cNvPicPr>
            <a:picLocks noChangeAspect="1"/>
          </p:cNvPicPr>
          <p:nvPr/>
        </p:nvPicPr>
        <p:blipFill>
          <a:blip r:embed="rId1"/>
          <a:stretch>
            <a:fillRect/>
          </a:stretch>
        </p:blipFill>
        <p:spPr>
          <a:xfrm>
            <a:off x="1696936" y="3661945"/>
            <a:ext cx="8246455" cy="238983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endParaRPr lang="en-US"/>
          </a:p>
        </p:txBody>
      </p:sp>
      <p:pic>
        <p:nvPicPr>
          <p:cNvPr id="8194" name="Picture 2" descr="What is multi-tenancy? - Salesforce Platform Developer I Certification Guid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6" y="22224"/>
            <a:ext cx="12192466" cy="68135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a:xfrm>
            <a:off x="611189" y="204949"/>
            <a:ext cx="10958702" cy="705232"/>
          </a:xfrm>
        </p:spPr>
        <p:txBody>
          <a:bodyPr/>
          <a:lstStyle/>
          <a:p>
            <a:r>
              <a:rPr lang="en-US" sz="3600" dirty="0"/>
              <a:t>Single Tenant</a:t>
            </a:r>
            <a:endParaRPr lang="en-US" sz="3600" dirty="0"/>
          </a:p>
        </p:txBody>
      </p:sp>
      <p:sp>
        <p:nvSpPr>
          <p:cNvPr id="6" name="TextBox 5"/>
          <p:cNvSpPr txBox="1"/>
          <p:nvPr/>
        </p:nvSpPr>
        <p:spPr>
          <a:xfrm>
            <a:off x="460829" y="910181"/>
            <a:ext cx="6041571" cy="4524315"/>
          </a:xfrm>
          <a:prstGeom prst="rect">
            <a:avLst/>
          </a:prstGeom>
          <a:noFill/>
        </p:spPr>
        <p:txBody>
          <a:bodyPr wrap="square">
            <a:spAutoFit/>
          </a:bodyPr>
          <a:lstStyle/>
          <a:p>
            <a:r>
              <a:rPr lang="en-US" sz="3200" b="0" i="1" dirty="0">
                <a:solidFill>
                  <a:srgbClr val="F13624"/>
                </a:solidFill>
                <a:effectLst/>
                <a:latin typeface="proximanova"/>
              </a:rPr>
              <a:t>A Single-Tenant is like an induvial villa house, leased fully by one person.</a:t>
            </a:r>
            <a:endParaRPr lang="en-US" sz="3200" b="0" i="1" dirty="0">
              <a:solidFill>
                <a:srgbClr val="F13624"/>
              </a:solidFill>
              <a:effectLst/>
              <a:latin typeface="proximanova"/>
            </a:endParaRPr>
          </a:p>
          <a:p>
            <a:r>
              <a:rPr lang="en-US" sz="3200" b="1" dirty="0">
                <a:solidFill>
                  <a:srgbClr val="F13624"/>
                </a:solidFill>
                <a:effectLst/>
                <a:latin typeface="proximanova"/>
              </a:rPr>
              <a:t>All the floor</a:t>
            </a:r>
            <a:r>
              <a:rPr lang="en-US" sz="3200" b="0" i="1" dirty="0">
                <a:solidFill>
                  <a:srgbClr val="F13624"/>
                </a:solidFill>
                <a:effectLst/>
                <a:latin typeface="proximanova"/>
              </a:rPr>
              <a:t> &amp; amenities (instances) are </a:t>
            </a:r>
            <a:r>
              <a:rPr lang="en-US" sz="3200" i="1" dirty="0">
                <a:solidFill>
                  <a:srgbClr val="F13624"/>
                </a:solidFill>
                <a:latin typeface="proximanova"/>
              </a:rPr>
              <a:t>owned by a single person or owner</a:t>
            </a:r>
            <a:endParaRPr lang="en-US" sz="3200" b="0" i="1" dirty="0">
              <a:solidFill>
                <a:srgbClr val="F13624"/>
              </a:solidFill>
              <a:effectLst/>
              <a:latin typeface="proximanova"/>
            </a:endParaRPr>
          </a:p>
          <a:p>
            <a:r>
              <a:rPr lang="en-US" sz="3200" b="0" i="1" dirty="0">
                <a:solidFill>
                  <a:srgbClr val="F13624"/>
                </a:solidFill>
                <a:effectLst/>
                <a:latin typeface="proximanova"/>
              </a:rPr>
              <a:t>The overall cost is higher because the entire ecosystem is paid for by a single owner.</a:t>
            </a:r>
            <a:endParaRPr lang="en-US" sz="3200" dirty="0"/>
          </a:p>
        </p:txBody>
      </p:sp>
      <p:pic>
        <p:nvPicPr>
          <p:cNvPr id="7172" name="Picture 4" descr="Uniworth Tranquil – – Row Houses, Duplex Apartments &amp; villas for sale off  Mysore Road, Bangalore – Bangalore5.co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08057" y="1364812"/>
            <a:ext cx="5827486" cy="43380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172"/>
                                        </p:tgtEl>
                                        <p:attrNameLst>
                                          <p:attrName>style.visibility</p:attrName>
                                        </p:attrNameLst>
                                      </p:cBhvr>
                                      <p:to>
                                        <p:strVal val="visible"/>
                                      </p:to>
                                    </p:set>
                                    <p:animEffect transition="in" filter="fade">
                                      <p:cBhvr>
                                        <p:cTn id="13" dur="500"/>
                                        <p:tgtEl>
                                          <p:spTgt spid="717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 calcmode="lin" valueType="num">
                                      <p:cBhvr additive="base">
                                        <p:cTn id="1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anim calcmode="lin" valueType="num">
                                      <p:cBhvr additive="base">
                                        <p:cTn id="24"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 calcmode="lin" valueType="num">
                                      <p:cBhvr additive="base">
                                        <p:cTn id="30"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Picture Placeholder 2"/>
          <p:cNvSpPr>
            <a:spLocks noGrp="1"/>
          </p:cNvSpPr>
          <p:nvPr>
            <p:ph type="pic" sz="quarter" idx="10"/>
          </p:nvPr>
        </p:nvSpPr>
        <p:spPr/>
      </p:sp>
      <p:pic>
        <p:nvPicPr>
          <p:cNvPr id="4" name="Picture 3"/>
          <p:cNvPicPr>
            <a:picLocks noChangeAspect="1"/>
          </p:cNvPicPr>
          <p:nvPr/>
        </p:nvPicPr>
        <p:blipFill>
          <a:blip r:embed="rId1"/>
          <a:stretch>
            <a:fillRect/>
          </a:stretch>
        </p:blipFill>
        <p:spPr>
          <a:xfrm>
            <a:off x="-1" y="0"/>
            <a:ext cx="12192001" cy="685120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7" name="Title 1"/>
          <p:cNvSpPr txBox="1"/>
          <p:nvPr/>
        </p:nvSpPr>
        <p:spPr>
          <a:xfrm>
            <a:off x="1218883" y="274637"/>
            <a:ext cx="10360501" cy="792163"/>
          </a:xfrm>
          <a:prstGeom prst="rect">
            <a:avLst/>
          </a:prstGeom>
        </p:spPr>
        <p:txBody>
          <a:bodyPr>
            <a:normAutofit fontScale="92500" lnSpcReduction="20000"/>
          </a:bodyPr>
          <a:lstStyle>
            <a:lvl1pPr algn="ctr" defTabSz="607060" rtl="0" eaLnBrk="1" latinLnBrk="0" hangingPunct="1">
              <a:spcBef>
                <a:spcPct val="0"/>
              </a:spcBef>
              <a:buNone/>
              <a:defRPr sz="5845" kern="1200">
                <a:solidFill>
                  <a:schemeClr val="tx1"/>
                </a:solidFill>
                <a:latin typeface="+mj-lt"/>
                <a:ea typeface="+mj-ea"/>
                <a:cs typeface="+mj-cs"/>
              </a:defRPr>
            </a:lvl1pPr>
          </a:lstStyle>
          <a:p>
            <a:pPr algn="l"/>
            <a:r>
              <a:rPr lang="en-US" dirty="0">
                <a:hlinkClick r:id="rId1"/>
              </a:rPr>
              <a:t>Multi-Tenancy</a:t>
            </a:r>
            <a:endParaRPr lang="en-US" dirty="0"/>
          </a:p>
        </p:txBody>
      </p:sp>
      <p:sp>
        <p:nvSpPr>
          <p:cNvPr id="8" name="Content Placeholder 2"/>
          <p:cNvSpPr txBox="1"/>
          <p:nvPr/>
        </p:nvSpPr>
        <p:spPr>
          <a:xfrm>
            <a:off x="383699" y="1269704"/>
            <a:ext cx="6550342" cy="2315326"/>
          </a:xfrm>
          <a:prstGeom prst="rect">
            <a:avLst/>
          </a:prstGeom>
        </p:spPr>
        <p:txBody>
          <a:bodyPr>
            <a:normAutofit fontScale="92500" lnSpcReduction="20000"/>
          </a:bodyPr>
          <a:lstStyle>
            <a:lvl1pPr marL="455295" indent="-455295" algn="l" defTabSz="607060" rtl="0" eaLnBrk="1" latinLnBrk="0" hangingPunct="1">
              <a:spcBef>
                <a:spcPct val="20000"/>
              </a:spcBef>
              <a:buFont typeface="Arial" panose="020B0604020202020204"/>
              <a:buChar char="•"/>
              <a:defRPr sz="4250" kern="1200">
                <a:solidFill>
                  <a:schemeClr val="tx1"/>
                </a:solidFill>
                <a:latin typeface="+mn-lt"/>
                <a:ea typeface="+mn-ea"/>
                <a:cs typeface="+mn-cs"/>
              </a:defRPr>
            </a:lvl1pPr>
            <a:lvl2pPr marL="986790" indent="-379730" algn="l" defTabSz="607060" rtl="0" eaLnBrk="1" latinLnBrk="0" hangingPunct="1">
              <a:spcBef>
                <a:spcPct val="20000"/>
              </a:spcBef>
              <a:buFont typeface="Arial" panose="020B0604020202020204"/>
              <a:buChar char="–"/>
              <a:defRPr sz="3720" kern="1200">
                <a:solidFill>
                  <a:schemeClr val="tx1"/>
                </a:solidFill>
                <a:latin typeface="+mn-lt"/>
                <a:ea typeface="+mn-ea"/>
                <a:cs typeface="+mn-cs"/>
              </a:defRPr>
            </a:lvl2pPr>
            <a:lvl3pPr marL="1518285" indent="-303530" algn="l" defTabSz="607060" rtl="0" eaLnBrk="1" latinLnBrk="0" hangingPunct="1">
              <a:spcBef>
                <a:spcPct val="20000"/>
              </a:spcBef>
              <a:buFont typeface="Arial" panose="020B0604020202020204"/>
              <a:buChar char="•"/>
              <a:defRPr sz="3190" kern="1200">
                <a:solidFill>
                  <a:schemeClr val="tx1"/>
                </a:solidFill>
                <a:latin typeface="+mn-lt"/>
                <a:ea typeface="+mn-ea"/>
                <a:cs typeface="+mn-cs"/>
              </a:defRPr>
            </a:lvl3pPr>
            <a:lvl4pPr marL="2125980"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4pPr>
            <a:lvl5pPr marL="2733040"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5pPr>
            <a:lvl6pPr marL="3340735"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6pPr>
            <a:lvl7pPr marL="3947795"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7pPr>
            <a:lvl8pPr marL="4554855"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8pPr>
            <a:lvl9pPr marL="5162550"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9pPr>
          </a:lstStyle>
          <a:p>
            <a:pPr marL="0" indent="0">
              <a:buNone/>
            </a:pPr>
            <a:r>
              <a:rPr lang="en-US" sz="2800" i="1" dirty="0">
                <a:solidFill>
                  <a:srgbClr val="00B050"/>
                </a:solidFill>
                <a:latin typeface="proximanova"/>
              </a:rPr>
              <a:t>A Multi-Tenant is like a flat house, </a:t>
            </a:r>
            <a:endParaRPr lang="en-US" sz="2800" i="1" dirty="0">
              <a:solidFill>
                <a:srgbClr val="00B050"/>
              </a:solidFill>
              <a:latin typeface="proximanova"/>
            </a:endParaRPr>
          </a:p>
          <a:p>
            <a:pPr marL="0" indent="0">
              <a:buNone/>
            </a:pPr>
            <a:r>
              <a:rPr lang="en-US" sz="2800" i="1" dirty="0">
                <a:solidFill>
                  <a:srgbClr val="00B050"/>
                </a:solidFill>
                <a:latin typeface="proximanova"/>
              </a:rPr>
              <a:t>Each flat in a floor is leased by multiple owners.</a:t>
            </a:r>
            <a:endParaRPr lang="en-US" sz="2800" i="1" dirty="0">
              <a:solidFill>
                <a:srgbClr val="00B050"/>
              </a:solidFill>
              <a:latin typeface="proximanova"/>
            </a:endParaRPr>
          </a:p>
          <a:p>
            <a:pPr marL="0" indent="0">
              <a:buNone/>
            </a:pPr>
            <a:r>
              <a:rPr lang="en-US" sz="2800" dirty="0">
                <a:solidFill>
                  <a:srgbClr val="008000"/>
                </a:solidFill>
              </a:rPr>
              <a:t>Each customer shares single application and a database. </a:t>
            </a:r>
            <a:endParaRPr lang="en-US" sz="2800" dirty="0">
              <a:solidFill>
                <a:srgbClr val="008000"/>
              </a:solidFill>
            </a:endParaRPr>
          </a:p>
          <a:p>
            <a:pPr marL="0" indent="0">
              <a:buNone/>
            </a:pPr>
            <a:r>
              <a:rPr lang="en-US" sz="2800" dirty="0">
                <a:solidFill>
                  <a:srgbClr val="008000"/>
                </a:solidFill>
              </a:rPr>
              <a:t>Each tenant's data is isolated and remains invisible to other tenants</a:t>
            </a:r>
            <a:endParaRPr lang="en-US" sz="2800" dirty="0">
              <a:solidFill>
                <a:srgbClr val="008000"/>
              </a:solidFill>
            </a:endParaRPr>
          </a:p>
        </p:txBody>
      </p:sp>
      <p:pic>
        <p:nvPicPr>
          <p:cNvPr id="9218" name="Picture 2" descr="Arun Excello Ziva in Mahabalipuram - Price, Reviews &amp; Floor Pl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040" y="352425"/>
            <a:ext cx="5069274" cy="57787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2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 calcmode="lin" valueType="num">
                                      <p:cBhvr additive="base">
                                        <p:cTn id="1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anim calcmode="lin" valueType="num">
                                      <p:cBhvr additive="base">
                                        <p:cTn id="2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anim calcmode="lin" valueType="num">
                                      <p:cBhvr additive="base">
                                        <p:cTn id="2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 calcmode="lin" valueType="num">
                                      <p:cBhvr additive="base">
                                        <p:cTn id="3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5" name="Picture 4"/>
          <p:cNvPicPr>
            <a:picLocks noChangeAspect="1"/>
          </p:cNvPicPr>
          <p:nvPr/>
        </p:nvPicPr>
        <p:blipFill>
          <a:blip r:embed="rId1"/>
          <a:stretch>
            <a:fillRect/>
          </a:stretch>
        </p:blipFill>
        <p:spPr>
          <a:xfrm>
            <a:off x="14287" y="0"/>
            <a:ext cx="12163425" cy="6858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6" name="Picture 5" descr="A picture containing text&#10;&#10;Description automatically generated"/>
          <p:cNvPicPr>
            <a:picLocks noChangeAspect="1"/>
          </p:cNvPicPr>
          <p:nvPr/>
        </p:nvPicPr>
        <p:blipFill>
          <a:blip r:embed="rId1"/>
          <a:stretch>
            <a:fillRect/>
          </a:stretch>
        </p:blipFill>
        <p:spPr>
          <a:xfrm>
            <a:off x="480196" y="928913"/>
            <a:ext cx="10873603" cy="5297715"/>
          </a:xfrm>
          <a:prstGeom prst="rect">
            <a:avLst/>
          </a:prstGeom>
        </p:spPr>
      </p:pic>
      <p:sp>
        <p:nvSpPr>
          <p:cNvPr id="8" name="TextBox 7"/>
          <p:cNvSpPr txBox="1"/>
          <p:nvPr/>
        </p:nvSpPr>
        <p:spPr>
          <a:xfrm>
            <a:off x="1781629" y="166338"/>
            <a:ext cx="8628742" cy="461645"/>
          </a:xfrm>
          <a:prstGeom prst="rect">
            <a:avLst/>
          </a:prstGeom>
          <a:noFill/>
        </p:spPr>
        <p:txBody>
          <a:bodyPr wrap="square">
            <a:spAutoFit/>
          </a:bodyPr>
          <a:lstStyle/>
          <a:p>
            <a:r>
              <a:rPr lang="en-US" b="1" dirty="0">
                <a:solidFill>
                  <a:srgbClr val="FF0000"/>
                </a:solidFill>
                <a:effectLst/>
              </a:rPr>
              <a:t>2023 Magic Quadrant for Cloud IaaS and PaaS</a:t>
            </a:r>
            <a:endParaRPr lang="en-US" b="1" dirty="0">
              <a:solidFill>
                <a:srgbClr val="FF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itle 1"/>
          <p:cNvSpPr txBox="1"/>
          <p:nvPr/>
        </p:nvSpPr>
        <p:spPr>
          <a:xfrm>
            <a:off x="1625176" y="584200"/>
            <a:ext cx="10031836" cy="2000251"/>
          </a:xfrm>
          <a:prstGeom prst="rect">
            <a:avLst/>
          </a:prstGeom>
        </p:spPr>
        <p:txBody>
          <a:bodyPr>
            <a:normAutofit/>
          </a:bodyPr>
          <a:lstStyle>
            <a:lvl1pPr algn="ctr" defTabSz="607060" rtl="0" eaLnBrk="1" latinLnBrk="0" hangingPunct="1">
              <a:spcBef>
                <a:spcPct val="0"/>
              </a:spcBef>
              <a:buNone/>
              <a:defRPr sz="5845" kern="1200">
                <a:solidFill>
                  <a:schemeClr val="tx1"/>
                </a:solidFill>
                <a:latin typeface="+mj-lt"/>
                <a:ea typeface="+mj-ea"/>
                <a:cs typeface="+mj-cs"/>
              </a:defRPr>
            </a:lvl1pPr>
          </a:lstStyle>
          <a:p>
            <a:r>
              <a:rPr lang="en-US"/>
              <a:t>AWS</a:t>
            </a:r>
            <a:endParaRPr lang="en-US" dirty="0"/>
          </a:p>
        </p:txBody>
      </p:sp>
      <p:sp>
        <p:nvSpPr>
          <p:cNvPr id="5" name="Subtitle 4"/>
          <p:cNvSpPr txBox="1"/>
          <p:nvPr/>
        </p:nvSpPr>
        <p:spPr>
          <a:xfrm>
            <a:off x="1625176" y="2616200"/>
            <a:ext cx="8735325" cy="1752600"/>
          </a:xfrm>
          <a:prstGeom prst="rect">
            <a:avLst/>
          </a:prstGeom>
        </p:spPr>
        <p:txBody>
          <a:bodyPr/>
          <a:lstStyle>
            <a:lvl1pPr marL="455295" indent="-455295" algn="l" defTabSz="607060" rtl="0" eaLnBrk="1" latinLnBrk="0" hangingPunct="1">
              <a:spcBef>
                <a:spcPct val="20000"/>
              </a:spcBef>
              <a:buFont typeface="Arial" panose="020B0604020202020204"/>
              <a:buChar char="•"/>
              <a:defRPr sz="4250" kern="1200">
                <a:solidFill>
                  <a:schemeClr val="tx1"/>
                </a:solidFill>
                <a:latin typeface="+mn-lt"/>
                <a:ea typeface="+mn-ea"/>
                <a:cs typeface="+mn-cs"/>
              </a:defRPr>
            </a:lvl1pPr>
            <a:lvl2pPr marL="986790" indent="-379730" algn="l" defTabSz="607060" rtl="0" eaLnBrk="1" latinLnBrk="0" hangingPunct="1">
              <a:spcBef>
                <a:spcPct val="20000"/>
              </a:spcBef>
              <a:buFont typeface="Arial" panose="020B0604020202020204"/>
              <a:buChar char="–"/>
              <a:defRPr sz="3720" kern="1200">
                <a:solidFill>
                  <a:schemeClr val="tx1"/>
                </a:solidFill>
                <a:latin typeface="+mn-lt"/>
                <a:ea typeface="+mn-ea"/>
                <a:cs typeface="+mn-cs"/>
              </a:defRPr>
            </a:lvl2pPr>
            <a:lvl3pPr marL="1518285" indent="-303530" algn="l" defTabSz="607060" rtl="0" eaLnBrk="1" latinLnBrk="0" hangingPunct="1">
              <a:spcBef>
                <a:spcPct val="20000"/>
              </a:spcBef>
              <a:buFont typeface="Arial" panose="020B0604020202020204"/>
              <a:buChar char="•"/>
              <a:defRPr sz="3190" kern="1200">
                <a:solidFill>
                  <a:schemeClr val="tx1"/>
                </a:solidFill>
                <a:latin typeface="+mn-lt"/>
                <a:ea typeface="+mn-ea"/>
                <a:cs typeface="+mn-cs"/>
              </a:defRPr>
            </a:lvl3pPr>
            <a:lvl4pPr marL="2125980"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4pPr>
            <a:lvl5pPr marL="2733040"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5pPr>
            <a:lvl6pPr marL="3340735"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6pPr>
            <a:lvl7pPr marL="3947795"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7pPr>
            <a:lvl8pPr marL="4554855"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8pPr>
            <a:lvl9pPr marL="5162550"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9pPr>
          </a:lstStyle>
          <a:p>
            <a:r>
              <a:rPr lang="en-US"/>
              <a:t>Introduction to AWS</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4" name="Picture 2"/>
          <p:cNvPicPr>
            <a:picLocks noChangeAspect="1" noChangeArrowheads="1"/>
          </p:cNvPicPr>
          <p:nvPr/>
        </p:nvPicPr>
        <p:blipFill>
          <a:blip r:embed="rId1" cstate="print"/>
          <a:srcRect/>
          <a:stretch>
            <a:fillRect/>
          </a:stretch>
        </p:blipFill>
        <p:spPr bwMode="auto">
          <a:xfrm>
            <a:off x="0" y="0"/>
            <a:ext cx="12188825" cy="685800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4" name="Picture 2"/>
          <p:cNvPicPr>
            <a:picLocks noChangeAspect="1" noChangeArrowheads="1"/>
          </p:cNvPicPr>
          <p:nvPr/>
        </p:nvPicPr>
        <p:blipFill>
          <a:blip r:embed="rId1" cstate="print"/>
          <a:srcRect/>
          <a:stretch>
            <a:fillRect/>
          </a:stretch>
        </p:blipFill>
        <p:spPr bwMode="auto">
          <a:xfrm>
            <a:off x="0" y="0"/>
            <a:ext cx="12188825" cy="685800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015355" y="4321719"/>
            <a:ext cx="4438829" cy="1219715"/>
          </a:xfrm>
        </p:spPr>
        <p:txBody>
          <a:bodyPr>
            <a:normAutofit/>
          </a:bodyPr>
          <a:lstStyle/>
          <a:p>
            <a:pPr algn="ctr"/>
            <a:r>
              <a:rPr lang="en-US" sz="2400" dirty="0">
                <a:latin typeface="Arial" panose="020B0604020202020204"/>
                <a:cs typeface="Arial" panose="020B0604020202020204"/>
              </a:rPr>
              <a:t>Aws Concepts </a:t>
            </a:r>
            <a:endParaRPr lang="en-US" sz="2400" dirty="0"/>
          </a:p>
        </p:txBody>
      </p:sp>
      <p:sp>
        <p:nvSpPr>
          <p:cNvPr id="4" name="TextBox 3"/>
          <p:cNvSpPr txBox="1"/>
          <p:nvPr/>
        </p:nvSpPr>
        <p:spPr>
          <a:xfrm>
            <a:off x="7015355" y="2821840"/>
            <a:ext cx="4438829" cy="584775"/>
          </a:xfrm>
          <a:prstGeom prst="rect">
            <a:avLst/>
          </a:prstGeom>
          <a:noFill/>
        </p:spPr>
        <p:txBody>
          <a:bodyPr wrap="square">
            <a:spAutoFit/>
          </a:bodyPr>
          <a:lstStyle/>
          <a:p>
            <a:pPr algn="l"/>
            <a:r>
              <a:rPr lang="en-US" sz="3200" b="0" i="0" dirty="0">
                <a:solidFill>
                  <a:schemeClr val="bg1"/>
                </a:solidFill>
                <a:effectLst/>
                <a:latin typeface="opensans-Semibold"/>
              </a:rPr>
              <a:t>AWS Services</a:t>
            </a:r>
            <a:endParaRPr lang="en-US" sz="3200" b="0" i="0" dirty="0">
              <a:solidFill>
                <a:schemeClr val="bg1"/>
              </a:solidFill>
              <a:effectLst/>
              <a:latin typeface="opensans-Semibo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AWS services</a:t>
            </a:r>
            <a:endParaRPr lang="en-US" dirty="0"/>
          </a:p>
        </p:txBody>
      </p:sp>
      <p:sp>
        <p:nvSpPr>
          <p:cNvPr id="6" name="TextBox 5"/>
          <p:cNvSpPr txBox="1"/>
          <p:nvPr/>
        </p:nvSpPr>
        <p:spPr>
          <a:xfrm>
            <a:off x="3025378" y="2849113"/>
            <a:ext cx="6136480" cy="1202637"/>
          </a:xfrm>
          <a:prstGeom prst="rect">
            <a:avLst/>
          </a:prstGeom>
          <a:noFill/>
        </p:spPr>
        <p:txBody>
          <a:bodyPr wrap="square">
            <a:spAutoFit/>
          </a:bodyPr>
          <a:lstStyle/>
          <a:p>
            <a:r>
              <a:rPr lang="en-US" dirty="0"/>
              <a:t>IaaS</a:t>
            </a:r>
            <a:endParaRPr lang="en-US" dirty="0"/>
          </a:p>
          <a:p>
            <a:r>
              <a:rPr lang="en-US" dirty="0" err="1"/>
              <a:t>Paas</a:t>
            </a:r>
            <a:endParaRPr lang="en-US" dirty="0"/>
          </a:p>
          <a:p>
            <a:r>
              <a:rPr lang="en-US" dirty="0"/>
              <a:t>SaaS</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015355" y="4321719"/>
            <a:ext cx="4438829" cy="1219715"/>
          </a:xfrm>
        </p:spPr>
        <p:txBody>
          <a:bodyPr>
            <a:normAutofit/>
          </a:bodyPr>
          <a:lstStyle/>
          <a:p>
            <a:pPr algn="ctr"/>
            <a:r>
              <a:rPr lang="en-US" sz="2400" dirty="0">
                <a:latin typeface="Arial" panose="020B0604020202020204"/>
                <a:cs typeface="Arial" panose="020B0604020202020204"/>
              </a:rPr>
              <a:t>Aws Concepts </a:t>
            </a:r>
            <a:endParaRPr lang="en-US" sz="2400" dirty="0"/>
          </a:p>
        </p:txBody>
      </p:sp>
      <p:sp>
        <p:nvSpPr>
          <p:cNvPr id="4" name="TextBox 3"/>
          <p:cNvSpPr txBox="1"/>
          <p:nvPr/>
        </p:nvSpPr>
        <p:spPr>
          <a:xfrm>
            <a:off x="7015355" y="2821840"/>
            <a:ext cx="4438829" cy="584775"/>
          </a:xfrm>
          <a:prstGeom prst="rect">
            <a:avLst/>
          </a:prstGeom>
          <a:noFill/>
        </p:spPr>
        <p:txBody>
          <a:bodyPr wrap="square">
            <a:spAutoFit/>
          </a:bodyPr>
          <a:lstStyle/>
          <a:p>
            <a:pPr algn="l"/>
            <a:r>
              <a:rPr lang="en-US" sz="3200" b="0" i="0" dirty="0">
                <a:solidFill>
                  <a:schemeClr val="bg1"/>
                </a:solidFill>
                <a:effectLst/>
                <a:latin typeface="opensans-Semibold"/>
              </a:rPr>
              <a:t>AWS Pricing</a:t>
            </a:r>
            <a:endParaRPr lang="en-US" sz="3200" b="0" i="0" dirty="0">
              <a:solidFill>
                <a:schemeClr val="bg1"/>
              </a:solidFill>
              <a:effectLst/>
              <a:latin typeface="opensans-Semibo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4" name="Picture 3"/>
          <p:cNvPicPr>
            <a:picLocks noChangeAspect="1" noChangeArrowheads="1"/>
          </p:cNvPicPr>
          <p:nvPr/>
        </p:nvPicPr>
        <p:blipFill>
          <a:blip r:embed="rId1" cstate="print"/>
          <a:srcRect/>
          <a:stretch>
            <a:fillRect/>
          </a:stretch>
        </p:blipFill>
        <p:spPr bwMode="auto">
          <a:xfrm>
            <a:off x="0" y="0"/>
            <a:ext cx="12188825" cy="68580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b="0" i="0" u="none" strike="noStrike" dirty="0">
                <a:solidFill>
                  <a:srgbClr val="222830"/>
                </a:solidFill>
                <a:effectLst/>
                <a:latin typeface="opensans-Semibold"/>
                <a:hlinkClick r:id="rId1"/>
              </a:rPr>
              <a:t>AWS Concepts</a:t>
            </a:r>
            <a:endParaRPr lang="en-US" b="0" i="0" dirty="0">
              <a:solidFill>
                <a:srgbClr val="222830"/>
              </a:solidFill>
              <a:effectLst/>
              <a:latin typeface="opensans-Semibold"/>
            </a:endParaRPr>
          </a:p>
          <a:p>
            <a:endParaRPr lang="en-US" dirty="0"/>
          </a:p>
        </p:txBody>
      </p:sp>
      <p:sp>
        <p:nvSpPr>
          <p:cNvPr id="6" name="TextBox 5"/>
          <p:cNvSpPr txBox="1"/>
          <p:nvPr/>
        </p:nvSpPr>
        <p:spPr>
          <a:xfrm>
            <a:off x="1197429" y="1537294"/>
            <a:ext cx="6139542" cy="1202690"/>
          </a:xfrm>
          <a:prstGeom prst="rect">
            <a:avLst/>
          </a:prstGeom>
          <a:noFill/>
        </p:spPr>
        <p:txBody>
          <a:bodyPr wrap="square">
            <a:spAutoFit/>
          </a:bodyPr>
          <a:lstStyle/>
          <a:p>
            <a:pPr marL="342900" indent="-342900" algn="l">
              <a:lnSpc>
                <a:spcPct val="150000"/>
              </a:lnSpc>
              <a:buFont typeface="Wingdings" panose="05000000000000000000" pitchFamily="2" charset="2"/>
              <a:buChar char="ü"/>
            </a:pPr>
            <a:r>
              <a:rPr lang="en-US" b="1" i="0" dirty="0">
                <a:solidFill>
                  <a:srgbClr val="222830"/>
                </a:solidFill>
                <a:effectLst/>
                <a:highlight>
                  <a:srgbClr val="FFFF00"/>
                </a:highlight>
                <a:latin typeface="opensans-Semibold"/>
              </a:rPr>
              <a:t>AWS and the Cloud</a:t>
            </a:r>
            <a:endParaRPr lang="en-US" b="1" i="0" dirty="0">
              <a:solidFill>
                <a:srgbClr val="222830"/>
              </a:solidFill>
              <a:effectLst/>
              <a:highlight>
                <a:srgbClr val="FFFF00"/>
              </a:highlight>
              <a:latin typeface="opensans-Semibold"/>
            </a:endParaRPr>
          </a:p>
          <a:p>
            <a:pPr marL="342900" indent="-342900" algn="l">
              <a:lnSpc>
                <a:spcPct val="150000"/>
              </a:lnSpc>
              <a:buFont typeface="Wingdings" panose="05000000000000000000" pitchFamily="2" charset="2"/>
              <a:buChar char="ü"/>
            </a:pPr>
            <a:r>
              <a:rPr lang="en-US" b="0" i="0" dirty="0">
                <a:solidFill>
                  <a:srgbClr val="222830"/>
                </a:solidFill>
                <a:effectLst/>
                <a:latin typeface="opensans-Semibold"/>
              </a:rPr>
              <a:t>Introduction to Core AWS Services</a:t>
            </a:r>
            <a:endParaRPr lang="en-US" b="0" i="0" dirty="0">
              <a:solidFill>
                <a:srgbClr val="222830"/>
              </a:solidFill>
              <a:effectLst/>
              <a:latin typeface="opensans-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 calcmode="lin" valueType="num">
                                      <p:cBhvr additive="base">
                                        <p:cTn id="1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015355" y="4321719"/>
            <a:ext cx="4438829" cy="1219715"/>
          </a:xfrm>
        </p:spPr>
        <p:txBody>
          <a:bodyPr>
            <a:normAutofit/>
          </a:bodyPr>
          <a:lstStyle/>
          <a:p>
            <a:pPr algn="ctr"/>
            <a:r>
              <a:rPr lang="en-US" sz="2400" dirty="0">
                <a:latin typeface="Arial" panose="020B0604020202020204"/>
                <a:cs typeface="Arial" panose="020B0604020202020204"/>
              </a:rPr>
              <a:t>Aws Concepts </a:t>
            </a:r>
            <a:endParaRPr lang="en-US" sz="2400" dirty="0"/>
          </a:p>
        </p:txBody>
      </p:sp>
      <p:sp>
        <p:nvSpPr>
          <p:cNvPr id="4" name="TextBox 3"/>
          <p:cNvSpPr txBox="1"/>
          <p:nvPr/>
        </p:nvSpPr>
        <p:spPr>
          <a:xfrm>
            <a:off x="7015355" y="2821840"/>
            <a:ext cx="4438829" cy="584775"/>
          </a:xfrm>
          <a:prstGeom prst="rect">
            <a:avLst/>
          </a:prstGeom>
          <a:noFill/>
        </p:spPr>
        <p:txBody>
          <a:bodyPr wrap="square">
            <a:spAutoFit/>
          </a:bodyPr>
          <a:lstStyle/>
          <a:p>
            <a:r>
              <a:rPr lang="en-US" sz="3200" dirty="0">
                <a:solidFill>
                  <a:schemeClr val="bg1"/>
                </a:solidFill>
              </a:rPr>
              <a:t>Job Roles in Cloud</a:t>
            </a:r>
            <a:endParaRPr lang="en-US" sz="3200" dirty="0">
              <a:solidFill>
                <a:schemeClr val="bg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itle 1"/>
          <p:cNvSpPr txBox="1"/>
          <p:nvPr/>
        </p:nvSpPr>
        <p:spPr>
          <a:xfrm>
            <a:off x="1218883" y="274637"/>
            <a:ext cx="10360501" cy="1223963"/>
          </a:xfrm>
          <a:prstGeom prst="rect">
            <a:avLst/>
          </a:prstGeom>
        </p:spPr>
        <p:txBody>
          <a:bodyPr>
            <a:normAutofit/>
          </a:bodyPr>
          <a:lstStyle>
            <a:lvl1pPr algn="ctr" defTabSz="607060" rtl="0" eaLnBrk="1" latinLnBrk="0" hangingPunct="1">
              <a:spcBef>
                <a:spcPct val="0"/>
              </a:spcBef>
              <a:buNone/>
              <a:defRPr sz="5845" kern="1200">
                <a:solidFill>
                  <a:schemeClr val="tx1"/>
                </a:solidFill>
                <a:latin typeface="+mj-lt"/>
                <a:ea typeface="+mj-ea"/>
                <a:cs typeface="+mj-cs"/>
              </a:defRPr>
            </a:lvl1pPr>
          </a:lstStyle>
          <a:p>
            <a:r>
              <a:rPr lang="en-IN" sz="4800"/>
              <a:t>Job Roles</a:t>
            </a:r>
            <a:endParaRPr lang="en-US" sz="4800" dirty="0"/>
          </a:p>
        </p:txBody>
      </p:sp>
      <p:sp>
        <p:nvSpPr>
          <p:cNvPr id="5" name="Content Placeholder 2"/>
          <p:cNvSpPr txBox="1"/>
          <p:nvPr/>
        </p:nvSpPr>
        <p:spPr>
          <a:xfrm>
            <a:off x="1218883" y="2209799"/>
            <a:ext cx="10360501" cy="3954269"/>
          </a:xfrm>
          <a:prstGeom prst="rect">
            <a:avLst/>
          </a:prstGeom>
        </p:spPr>
        <p:txBody>
          <a:bodyPr/>
          <a:lstStyle>
            <a:lvl1pPr marL="455295" indent="-455295" algn="l" defTabSz="607060" rtl="0" eaLnBrk="1" latinLnBrk="0" hangingPunct="1">
              <a:spcBef>
                <a:spcPct val="20000"/>
              </a:spcBef>
              <a:buFont typeface="Arial" panose="020B0604020202020204"/>
              <a:buChar char="•"/>
              <a:defRPr sz="4250" kern="1200">
                <a:solidFill>
                  <a:schemeClr val="tx1"/>
                </a:solidFill>
                <a:latin typeface="+mn-lt"/>
                <a:ea typeface="+mn-ea"/>
                <a:cs typeface="+mn-cs"/>
              </a:defRPr>
            </a:lvl1pPr>
            <a:lvl2pPr marL="986790" indent="-379730" algn="l" defTabSz="607060" rtl="0" eaLnBrk="1" latinLnBrk="0" hangingPunct="1">
              <a:spcBef>
                <a:spcPct val="20000"/>
              </a:spcBef>
              <a:buFont typeface="Arial" panose="020B0604020202020204"/>
              <a:buChar char="–"/>
              <a:defRPr sz="3720" kern="1200">
                <a:solidFill>
                  <a:schemeClr val="tx1"/>
                </a:solidFill>
                <a:latin typeface="+mn-lt"/>
                <a:ea typeface="+mn-ea"/>
                <a:cs typeface="+mn-cs"/>
              </a:defRPr>
            </a:lvl2pPr>
            <a:lvl3pPr marL="1518285" indent="-303530" algn="l" defTabSz="607060" rtl="0" eaLnBrk="1" latinLnBrk="0" hangingPunct="1">
              <a:spcBef>
                <a:spcPct val="20000"/>
              </a:spcBef>
              <a:buFont typeface="Arial" panose="020B0604020202020204"/>
              <a:buChar char="•"/>
              <a:defRPr sz="3190" kern="1200">
                <a:solidFill>
                  <a:schemeClr val="tx1"/>
                </a:solidFill>
                <a:latin typeface="+mn-lt"/>
                <a:ea typeface="+mn-ea"/>
                <a:cs typeface="+mn-cs"/>
              </a:defRPr>
            </a:lvl3pPr>
            <a:lvl4pPr marL="2125980"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4pPr>
            <a:lvl5pPr marL="2733040"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5pPr>
            <a:lvl6pPr marL="3340735"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6pPr>
            <a:lvl7pPr marL="3947795"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7pPr>
            <a:lvl8pPr marL="4554855"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8pPr>
            <a:lvl9pPr marL="5162550"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9pPr>
          </a:lstStyle>
          <a:p>
            <a:r>
              <a:rPr lang="en-IN"/>
              <a:t>On premises </a:t>
            </a:r>
            <a:endParaRPr lang="en-IN"/>
          </a:p>
          <a:p>
            <a:r>
              <a:rPr lang="en-IN"/>
              <a:t>Cloud Job roles</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5" name="Picture 4"/>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5" name="Picture 4"/>
          <p:cNvPicPr>
            <a:picLocks noChangeAspect="1"/>
          </p:cNvPicPr>
          <p:nvPr/>
        </p:nvPicPr>
        <p:blipFill>
          <a:blip r:embed="rId1"/>
          <a:stretch>
            <a:fillRect/>
          </a:stretch>
        </p:blipFill>
        <p:spPr>
          <a:xfrm>
            <a:off x="9525" y="0"/>
            <a:ext cx="12172950" cy="6858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4" name="Picture 3"/>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b="0" i="0" u="none" strike="noStrike" dirty="0">
                <a:solidFill>
                  <a:srgbClr val="222830"/>
                </a:solidFill>
                <a:effectLst/>
                <a:latin typeface="opensans-Semibold"/>
                <a:hlinkClick r:id="rId1"/>
              </a:rPr>
              <a:t>AWS Concepts</a:t>
            </a:r>
            <a:endParaRPr lang="en-US" b="0" i="0" dirty="0">
              <a:solidFill>
                <a:srgbClr val="222830"/>
              </a:solidFill>
              <a:effectLst/>
              <a:latin typeface="opensans-Semibold"/>
            </a:endParaRPr>
          </a:p>
          <a:p>
            <a:endParaRPr lang="en-US" dirty="0"/>
          </a:p>
        </p:txBody>
      </p:sp>
      <p:sp>
        <p:nvSpPr>
          <p:cNvPr id="6" name="TextBox 5"/>
          <p:cNvSpPr txBox="1"/>
          <p:nvPr/>
        </p:nvSpPr>
        <p:spPr>
          <a:xfrm>
            <a:off x="1197429" y="1537294"/>
            <a:ext cx="6139542" cy="2255617"/>
          </a:xfrm>
          <a:prstGeom prst="rect">
            <a:avLst/>
          </a:prstGeom>
          <a:noFill/>
        </p:spPr>
        <p:txBody>
          <a:bodyPr wrap="square">
            <a:spAutoFit/>
          </a:bodyPr>
          <a:lstStyle/>
          <a:p>
            <a:pPr marL="342900" indent="-342900" algn="l">
              <a:lnSpc>
                <a:spcPct val="150000"/>
              </a:lnSpc>
              <a:buFont typeface="Wingdings" panose="05000000000000000000" pitchFamily="2" charset="2"/>
              <a:buChar char="ü"/>
            </a:pPr>
            <a:r>
              <a:rPr lang="en-US" i="0" dirty="0">
                <a:solidFill>
                  <a:srgbClr val="222830"/>
                </a:solidFill>
                <a:effectLst/>
                <a:latin typeface="opensans-Semibold"/>
              </a:rPr>
              <a:t>AWS and the Cloud</a:t>
            </a:r>
            <a:endParaRPr lang="en-US" i="0" dirty="0">
              <a:solidFill>
                <a:srgbClr val="222830"/>
              </a:solidFill>
              <a:effectLst/>
              <a:latin typeface="opensans-Semibold"/>
            </a:endParaRPr>
          </a:p>
          <a:p>
            <a:pPr marL="342900" indent="-342900">
              <a:lnSpc>
                <a:spcPct val="150000"/>
              </a:lnSpc>
              <a:buFont typeface="Wingdings" panose="05000000000000000000" pitchFamily="2" charset="2"/>
              <a:buChar char="ü"/>
            </a:pPr>
            <a:r>
              <a:rPr lang="en-US" b="1" dirty="0">
                <a:solidFill>
                  <a:srgbClr val="222830"/>
                </a:solidFill>
                <a:highlight>
                  <a:srgbClr val="FFFF00"/>
                </a:highlight>
                <a:latin typeface="opensans-Semibold"/>
              </a:rPr>
              <a:t>AWS Global Infrastructure</a:t>
            </a:r>
            <a:endParaRPr lang="en-US" b="1" dirty="0">
              <a:solidFill>
                <a:srgbClr val="222830"/>
              </a:solidFill>
              <a:highlight>
                <a:srgbClr val="FFFF00"/>
              </a:highlight>
              <a:latin typeface="opensans-Semibold"/>
            </a:endParaRPr>
          </a:p>
          <a:p>
            <a:pPr marL="342900" indent="-342900" algn="l">
              <a:lnSpc>
                <a:spcPct val="150000"/>
              </a:lnSpc>
              <a:buFont typeface="Wingdings" panose="05000000000000000000" pitchFamily="2" charset="2"/>
              <a:buChar char="ü"/>
            </a:pPr>
            <a:r>
              <a:rPr lang="en-US" b="0" i="0" dirty="0">
                <a:solidFill>
                  <a:srgbClr val="222830"/>
                </a:solidFill>
                <a:effectLst/>
                <a:latin typeface="opensans-Semibold"/>
              </a:rPr>
              <a:t>Introduction to Core AWS Services</a:t>
            </a:r>
            <a:endParaRPr lang="en-US" b="0" i="0" dirty="0">
              <a:solidFill>
                <a:srgbClr val="222830"/>
              </a:solidFill>
              <a:effectLst/>
              <a:latin typeface="opensans-Semibold"/>
            </a:endParaRPr>
          </a:p>
          <a:p>
            <a:pPr marL="342900" indent="-342900" algn="l">
              <a:lnSpc>
                <a:spcPct val="150000"/>
              </a:lnSpc>
              <a:buFont typeface="Wingdings" panose="05000000000000000000" pitchFamily="2" charset="2"/>
              <a:buChar char="ü"/>
            </a:pPr>
            <a:r>
              <a:rPr lang="en-US" b="0" i="0" dirty="0">
                <a:solidFill>
                  <a:srgbClr val="222830"/>
                </a:solidFill>
                <a:effectLst/>
                <a:latin typeface="opensans-Semibold"/>
              </a:rPr>
              <a:t>What Next</a:t>
            </a:r>
            <a:endParaRPr lang="en-US" b="0" i="0" dirty="0">
              <a:solidFill>
                <a:srgbClr val="222830"/>
              </a:solidFill>
              <a:effectLst/>
              <a:latin typeface="opensans-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additive="base">
                                        <p:cTn id="2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 calcmode="lin" valueType="num">
                                      <p:cBhvr additive="base">
                                        <p:cTn id="2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13755" y="2289719"/>
            <a:ext cx="4784759" cy="1219715"/>
          </a:xfrm>
        </p:spPr>
        <p:txBody>
          <a:bodyPr/>
          <a:lstStyle/>
          <a:p>
            <a:r>
              <a:rPr lang="en-US" sz="2800" dirty="0"/>
              <a:t>The History of AWS so far</a:t>
            </a:r>
            <a:endParaRPr lang="en-US" sz="2800" dirty="0"/>
          </a:p>
        </p:txBody>
      </p:sp>
      <p:sp>
        <p:nvSpPr>
          <p:cNvPr id="3" name="TextBox 2"/>
          <p:cNvSpPr txBox="1"/>
          <p:nvPr/>
        </p:nvSpPr>
        <p:spPr>
          <a:xfrm>
            <a:off x="7145894" y="4320530"/>
            <a:ext cx="4320480" cy="671851"/>
          </a:xfrm>
          <a:prstGeom prst="rect">
            <a:avLst/>
          </a:prstGeom>
          <a:noFill/>
        </p:spPr>
        <p:txBody>
          <a:bodyPr wrap="square" rtlCol="0">
            <a:spAutoFit/>
          </a:bodyPr>
          <a:lstStyle/>
          <a:p>
            <a:pPr>
              <a:lnSpc>
                <a:spcPct val="150000"/>
              </a:lnSpc>
            </a:pPr>
            <a:r>
              <a:rPr lang="en-US" sz="2800" b="1" dirty="0">
                <a:solidFill>
                  <a:schemeClr val="bg1"/>
                </a:solidFill>
                <a:latin typeface="opensans-Semibold"/>
              </a:rPr>
              <a:t>AWS Global Infrastructure</a:t>
            </a:r>
            <a:endParaRPr lang="en-US" sz="2800" b="1" dirty="0">
              <a:solidFill>
                <a:schemeClr val="bg1"/>
              </a:solidFill>
              <a:latin typeface="opensans-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The History of AWS so FAR </a:t>
            </a:r>
            <a:endParaRPr lang="en-US" dirty="0"/>
          </a:p>
        </p:txBody>
      </p:sp>
      <p:sp>
        <p:nvSpPr>
          <p:cNvPr id="5" name="TextBox 4"/>
          <p:cNvSpPr txBox="1"/>
          <p:nvPr/>
        </p:nvSpPr>
        <p:spPr>
          <a:xfrm>
            <a:off x="838201" y="1625600"/>
            <a:ext cx="5689600" cy="2312941"/>
          </a:xfrm>
          <a:prstGeom prst="rect">
            <a:avLst/>
          </a:prstGeom>
          <a:noFill/>
        </p:spPr>
        <p:txBody>
          <a:bodyPr wrap="square" rtlCol="0">
            <a:spAutoFit/>
          </a:bodyPr>
          <a:lstStyle/>
          <a:p>
            <a:r>
              <a:rPr lang="en-US" dirty="0"/>
              <a:t>“ Invention requires two things: 1. The ability to try a lot of experiments and 2. not having to live with the collateral damage of failed experiments”</a:t>
            </a:r>
            <a:endParaRPr lang="en-US" dirty="0"/>
          </a:p>
          <a:p>
            <a:pPr algn="r"/>
            <a:r>
              <a:rPr lang="en-US" dirty="0"/>
              <a:t>Andy Jassy</a:t>
            </a:r>
            <a:endParaRPr lang="en-US" dirty="0"/>
          </a:p>
          <a:p>
            <a:pPr algn="r"/>
            <a:r>
              <a:rPr lang="en-US" dirty="0"/>
              <a:t>CEO Amazon Web Services</a:t>
            </a:r>
            <a:endParaRPr lang="en-US" dirty="0"/>
          </a:p>
        </p:txBody>
      </p:sp>
      <p:pic>
        <p:nvPicPr>
          <p:cNvPr id="9218" name="Picture 2" descr="AWS CEO Andy Jassy 4 principles for new business within large company -  Business Insid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30120" y="1357856"/>
            <a:ext cx="4339771" cy="32548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A brief History of AWS</a:t>
            </a:r>
            <a:endParaRPr lang="en-US" dirty="0"/>
          </a:p>
        </p:txBody>
      </p:sp>
      <p:pic>
        <p:nvPicPr>
          <p:cNvPr id="6" name="Picture 5"/>
          <p:cNvPicPr>
            <a:picLocks noChangeAspect="1"/>
          </p:cNvPicPr>
          <p:nvPr/>
        </p:nvPicPr>
        <p:blipFill>
          <a:blip r:embed="rId1"/>
          <a:stretch>
            <a:fillRect/>
          </a:stretch>
        </p:blipFill>
        <p:spPr>
          <a:xfrm>
            <a:off x="611189" y="834571"/>
            <a:ext cx="10742611" cy="2286000"/>
          </a:xfrm>
          <a:prstGeom prst="rect">
            <a:avLst/>
          </a:prstGeom>
        </p:spPr>
      </p:pic>
      <p:pic>
        <p:nvPicPr>
          <p:cNvPr id="7" name="Picture 6"/>
          <p:cNvPicPr>
            <a:picLocks noChangeAspect="1"/>
          </p:cNvPicPr>
          <p:nvPr/>
        </p:nvPicPr>
        <p:blipFill>
          <a:blip r:embed="rId2"/>
          <a:stretch>
            <a:fillRect/>
          </a:stretch>
        </p:blipFill>
        <p:spPr>
          <a:xfrm>
            <a:off x="611189" y="3120571"/>
            <a:ext cx="5731554" cy="400050"/>
          </a:xfrm>
          <a:prstGeom prst="rect">
            <a:avLst/>
          </a:prstGeom>
        </p:spPr>
      </p:pic>
      <p:pic>
        <p:nvPicPr>
          <p:cNvPr id="8" name="Picture 7"/>
          <p:cNvPicPr>
            <a:picLocks noChangeAspect="1"/>
          </p:cNvPicPr>
          <p:nvPr/>
        </p:nvPicPr>
        <p:blipFill>
          <a:blip r:embed="rId3"/>
          <a:stretch>
            <a:fillRect/>
          </a:stretch>
        </p:blipFill>
        <p:spPr>
          <a:xfrm>
            <a:off x="613798" y="3520620"/>
            <a:ext cx="5728945" cy="436689"/>
          </a:xfrm>
          <a:prstGeom prst="rect">
            <a:avLst/>
          </a:prstGeom>
        </p:spPr>
      </p:pic>
      <p:pic>
        <p:nvPicPr>
          <p:cNvPr id="9" name="Picture 8"/>
          <p:cNvPicPr>
            <a:picLocks noChangeAspect="1"/>
          </p:cNvPicPr>
          <p:nvPr/>
        </p:nvPicPr>
        <p:blipFill>
          <a:blip r:embed="rId4"/>
          <a:stretch>
            <a:fillRect/>
          </a:stretch>
        </p:blipFill>
        <p:spPr>
          <a:xfrm>
            <a:off x="611189" y="3957309"/>
            <a:ext cx="7439025" cy="476250"/>
          </a:xfrm>
          <a:prstGeom prst="rect">
            <a:avLst/>
          </a:prstGeom>
        </p:spPr>
      </p:pic>
      <p:pic>
        <p:nvPicPr>
          <p:cNvPr id="10" name="Picture 9"/>
          <p:cNvPicPr>
            <a:picLocks noChangeAspect="1"/>
          </p:cNvPicPr>
          <p:nvPr/>
        </p:nvPicPr>
        <p:blipFill>
          <a:blip r:embed="rId5"/>
          <a:stretch>
            <a:fillRect/>
          </a:stretch>
        </p:blipFill>
        <p:spPr>
          <a:xfrm>
            <a:off x="620714" y="4413047"/>
            <a:ext cx="7429500" cy="457200"/>
          </a:xfrm>
          <a:prstGeom prst="rect">
            <a:avLst/>
          </a:prstGeom>
        </p:spPr>
      </p:pic>
      <p:pic>
        <p:nvPicPr>
          <p:cNvPr id="11" name="Picture 10"/>
          <p:cNvPicPr>
            <a:picLocks noChangeAspect="1"/>
          </p:cNvPicPr>
          <p:nvPr/>
        </p:nvPicPr>
        <p:blipFill>
          <a:blip r:embed="rId6"/>
          <a:stretch>
            <a:fillRect/>
          </a:stretch>
        </p:blipFill>
        <p:spPr>
          <a:xfrm>
            <a:off x="620714" y="4870247"/>
            <a:ext cx="7467600" cy="485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A brief History of AWS</a:t>
            </a:r>
            <a:endParaRPr lang="en-US" dirty="0"/>
          </a:p>
        </p:txBody>
      </p:sp>
      <p:pic>
        <p:nvPicPr>
          <p:cNvPr id="5" name="Picture 4"/>
          <p:cNvPicPr>
            <a:picLocks noChangeAspect="1"/>
          </p:cNvPicPr>
          <p:nvPr/>
        </p:nvPicPr>
        <p:blipFill>
          <a:blip r:embed="rId1"/>
          <a:stretch>
            <a:fillRect/>
          </a:stretch>
        </p:blipFill>
        <p:spPr>
          <a:xfrm>
            <a:off x="611189" y="868362"/>
            <a:ext cx="9610725" cy="447675"/>
          </a:xfrm>
          <a:prstGeom prst="rect">
            <a:avLst/>
          </a:prstGeom>
        </p:spPr>
      </p:pic>
      <p:pic>
        <p:nvPicPr>
          <p:cNvPr id="12" name="Picture 11"/>
          <p:cNvPicPr>
            <a:picLocks noChangeAspect="1"/>
          </p:cNvPicPr>
          <p:nvPr/>
        </p:nvPicPr>
        <p:blipFill>
          <a:blip r:embed="rId2"/>
          <a:stretch>
            <a:fillRect/>
          </a:stretch>
        </p:blipFill>
        <p:spPr>
          <a:xfrm>
            <a:off x="611189" y="1316037"/>
            <a:ext cx="9591675" cy="485775"/>
          </a:xfrm>
          <a:prstGeom prst="rect">
            <a:avLst/>
          </a:prstGeom>
        </p:spPr>
      </p:pic>
      <p:pic>
        <p:nvPicPr>
          <p:cNvPr id="13" name="Picture 12"/>
          <p:cNvPicPr>
            <a:picLocks noChangeAspect="1"/>
          </p:cNvPicPr>
          <p:nvPr/>
        </p:nvPicPr>
        <p:blipFill>
          <a:blip r:embed="rId3"/>
          <a:stretch>
            <a:fillRect/>
          </a:stretch>
        </p:blipFill>
        <p:spPr>
          <a:xfrm>
            <a:off x="606653" y="1801812"/>
            <a:ext cx="9582150" cy="542925"/>
          </a:xfrm>
          <a:prstGeom prst="rect">
            <a:avLst/>
          </a:prstGeom>
        </p:spPr>
      </p:pic>
      <p:pic>
        <p:nvPicPr>
          <p:cNvPr id="14" name="Picture 13"/>
          <p:cNvPicPr>
            <a:picLocks noChangeAspect="1"/>
          </p:cNvPicPr>
          <p:nvPr/>
        </p:nvPicPr>
        <p:blipFill>
          <a:blip r:embed="rId4"/>
          <a:stretch>
            <a:fillRect/>
          </a:stretch>
        </p:blipFill>
        <p:spPr>
          <a:xfrm>
            <a:off x="616631" y="2335830"/>
            <a:ext cx="9601200" cy="476250"/>
          </a:xfrm>
          <a:prstGeom prst="rect">
            <a:avLst/>
          </a:prstGeom>
        </p:spPr>
      </p:pic>
      <p:pic>
        <p:nvPicPr>
          <p:cNvPr id="15" name="Picture 14"/>
          <p:cNvPicPr>
            <a:picLocks noChangeAspect="1"/>
          </p:cNvPicPr>
          <p:nvPr/>
        </p:nvPicPr>
        <p:blipFill>
          <a:blip r:embed="rId5"/>
          <a:stretch>
            <a:fillRect/>
          </a:stretch>
        </p:blipFill>
        <p:spPr>
          <a:xfrm>
            <a:off x="606653" y="2791310"/>
            <a:ext cx="9582150" cy="514350"/>
          </a:xfrm>
          <a:prstGeom prst="rect">
            <a:avLst/>
          </a:prstGeom>
        </p:spPr>
      </p:pic>
      <p:pic>
        <p:nvPicPr>
          <p:cNvPr id="16" name="Picture 15"/>
          <p:cNvPicPr>
            <a:picLocks noChangeAspect="1"/>
          </p:cNvPicPr>
          <p:nvPr/>
        </p:nvPicPr>
        <p:blipFill>
          <a:blip r:embed="rId6"/>
          <a:stretch>
            <a:fillRect/>
          </a:stretch>
        </p:blipFill>
        <p:spPr>
          <a:xfrm>
            <a:off x="616631" y="3306184"/>
            <a:ext cx="9620250" cy="447675"/>
          </a:xfrm>
          <a:prstGeom prst="rect">
            <a:avLst/>
          </a:prstGeom>
        </p:spPr>
      </p:pic>
      <p:pic>
        <p:nvPicPr>
          <p:cNvPr id="17" name="Picture 16"/>
          <p:cNvPicPr>
            <a:picLocks noChangeAspect="1"/>
          </p:cNvPicPr>
          <p:nvPr/>
        </p:nvPicPr>
        <p:blipFill>
          <a:blip r:embed="rId7"/>
          <a:stretch>
            <a:fillRect/>
          </a:stretch>
        </p:blipFill>
        <p:spPr>
          <a:xfrm>
            <a:off x="616631" y="3747269"/>
            <a:ext cx="9620250" cy="409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015355" y="4321719"/>
            <a:ext cx="4438829" cy="1219715"/>
          </a:xfrm>
        </p:spPr>
        <p:txBody>
          <a:bodyPr>
            <a:normAutofit/>
          </a:bodyPr>
          <a:lstStyle/>
          <a:p>
            <a:pPr algn="ctr"/>
            <a:r>
              <a:rPr lang="en-US" sz="2400" dirty="0">
                <a:latin typeface="Arial" panose="020B0604020202020204"/>
                <a:cs typeface="Arial" panose="020B0604020202020204"/>
              </a:rPr>
              <a:t>Aws Concepts </a:t>
            </a:r>
            <a:endParaRPr lang="en-US" sz="2400" dirty="0"/>
          </a:p>
        </p:txBody>
      </p:sp>
      <p:sp>
        <p:nvSpPr>
          <p:cNvPr id="4" name="TextBox 3"/>
          <p:cNvSpPr txBox="1"/>
          <p:nvPr/>
        </p:nvSpPr>
        <p:spPr>
          <a:xfrm>
            <a:off x="7015355" y="2821840"/>
            <a:ext cx="4438829" cy="584775"/>
          </a:xfrm>
          <a:prstGeom prst="rect">
            <a:avLst/>
          </a:prstGeom>
          <a:noFill/>
        </p:spPr>
        <p:txBody>
          <a:bodyPr wrap="square">
            <a:spAutoFit/>
          </a:bodyPr>
          <a:lstStyle/>
          <a:p>
            <a:pPr algn="l"/>
            <a:r>
              <a:rPr lang="en-US" sz="3200" b="0" i="0" dirty="0">
                <a:solidFill>
                  <a:schemeClr val="bg1"/>
                </a:solidFill>
                <a:effectLst/>
                <a:latin typeface="opensans-Semibold"/>
              </a:rPr>
              <a:t>AWS and The Cloud</a:t>
            </a:r>
            <a:endParaRPr lang="en-US" sz="3200" b="0" i="0" dirty="0">
              <a:solidFill>
                <a:schemeClr val="bg1"/>
              </a:solidFill>
              <a:effectLst/>
              <a:latin typeface="opensans-Semibo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13755" y="2289719"/>
            <a:ext cx="4784759" cy="1219715"/>
          </a:xfrm>
        </p:spPr>
        <p:txBody>
          <a:bodyPr/>
          <a:lstStyle/>
          <a:p>
            <a:r>
              <a:rPr lang="en-US" sz="2800" dirty="0"/>
              <a:t>AWS – 10,000-foot overview</a:t>
            </a:r>
            <a:endParaRPr lang="en-US" sz="2800" dirty="0"/>
          </a:p>
        </p:txBody>
      </p:sp>
      <p:sp>
        <p:nvSpPr>
          <p:cNvPr id="3" name="TextBox 2"/>
          <p:cNvSpPr txBox="1"/>
          <p:nvPr/>
        </p:nvSpPr>
        <p:spPr>
          <a:xfrm>
            <a:off x="7176120" y="4149080"/>
            <a:ext cx="4320480" cy="671851"/>
          </a:xfrm>
          <a:prstGeom prst="rect">
            <a:avLst/>
          </a:prstGeom>
          <a:noFill/>
        </p:spPr>
        <p:txBody>
          <a:bodyPr wrap="square" rtlCol="0">
            <a:spAutoFit/>
          </a:bodyPr>
          <a:lstStyle/>
          <a:p>
            <a:pPr>
              <a:lnSpc>
                <a:spcPct val="150000"/>
              </a:lnSpc>
            </a:pPr>
            <a:r>
              <a:rPr lang="en-US" sz="2800" b="1" dirty="0">
                <a:solidFill>
                  <a:schemeClr val="bg1"/>
                </a:solidFill>
                <a:latin typeface="opensans-Semibold"/>
              </a:rPr>
              <a:t>AWS Global Infrastructure</a:t>
            </a:r>
            <a:endParaRPr lang="en-US" sz="2800" b="1" dirty="0">
              <a:solidFill>
                <a:schemeClr val="bg1"/>
              </a:solidFill>
              <a:latin typeface="opensans-Semibo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Don’t Panic </a:t>
            </a:r>
            <a:endParaRPr lang="en-US" dirty="0"/>
          </a:p>
        </p:txBody>
      </p:sp>
      <p:pic>
        <p:nvPicPr>
          <p:cNvPr id="6" name="Picture 5"/>
          <p:cNvPicPr>
            <a:picLocks noChangeAspect="1"/>
          </p:cNvPicPr>
          <p:nvPr/>
        </p:nvPicPr>
        <p:blipFill>
          <a:blip r:embed="rId1"/>
          <a:stretch>
            <a:fillRect/>
          </a:stretch>
        </p:blipFill>
        <p:spPr>
          <a:xfrm>
            <a:off x="0" y="870857"/>
            <a:ext cx="12192000" cy="546327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AWS Console - 2015</a:t>
            </a:r>
            <a:endParaRPr lang="en-US" dirty="0"/>
          </a:p>
        </p:txBody>
      </p:sp>
      <p:pic>
        <p:nvPicPr>
          <p:cNvPr id="6" name="Picture 5"/>
          <p:cNvPicPr>
            <a:picLocks noChangeAspect="1"/>
          </p:cNvPicPr>
          <p:nvPr/>
        </p:nvPicPr>
        <p:blipFill>
          <a:blip r:embed="rId1"/>
          <a:stretch>
            <a:fillRect/>
          </a:stretch>
        </p:blipFill>
        <p:spPr>
          <a:xfrm>
            <a:off x="0" y="798286"/>
            <a:ext cx="12192000" cy="5536873"/>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AWS Console - 2016</a:t>
            </a:r>
            <a:endParaRPr lang="en-US" dirty="0"/>
          </a:p>
        </p:txBody>
      </p:sp>
      <p:pic>
        <p:nvPicPr>
          <p:cNvPr id="5" name="Picture 4"/>
          <p:cNvPicPr>
            <a:picLocks noChangeAspect="1"/>
          </p:cNvPicPr>
          <p:nvPr/>
        </p:nvPicPr>
        <p:blipFill>
          <a:blip r:embed="rId1"/>
          <a:stretch>
            <a:fillRect/>
          </a:stretch>
        </p:blipFill>
        <p:spPr>
          <a:xfrm>
            <a:off x="101600" y="776122"/>
            <a:ext cx="11901714" cy="5430982"/>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AWS Console - 2017</a:t>
            </a:r>
            <a:endParaRPr lang="en-US" dirty="0"/>
          </a:p>
        </p:txBody>
      </p:sp>
      <p:pic>
        <p:nvPicPr>
          <p:cNvPr id="6" name="Picture 5"/>
          <p:cNvPicPr>
            <a:picLocks noChangeAspect="1"/>
          </p:cNvPicPr>
          <p:nvPr/>
        </p:nvPicPr>
        <p:blipFill>
          <a:blip r:embed="rId1"/>
          <a:stretch>
            <a:fillRect/>
          </a:stretch>
        </p:blipFill>
        <p:spPr>
          <a:xfrm>
            <a:off x="168048" y="692602"/>
            <a:ext cx="11835266" cy="5504997"/>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endParaRPr lang="en-US"/>
          </a:p>
        </p:txBody>
      </p:sp>
      <p:pic>
        <p:nvPicPr>
          <p:cNvPr id="6" name="Picture 5"/>
          <p:cNvPicPr>
            <a:picLocks noChangeAspect="1"/>
          </p:cNvPicPr>
          <p:nvPr/>
        </p:nvPicPr>
        <p:blipFill>
          <a:blip r:embed="rId1"/>
          <a:stretch>
            <a:fillRect/>
          </a:stretch>
        </p:blipFill>
        <p:spPr>
          <a:xfrm>
            <a:off x="0" y="89958"/>
            <a:ext cx="12192000" cy="6244169"/>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2020</a:t>
            </a:r>
            <a:endParaRPr lang="en-US" dirty="0"/>
          </a:p>
        </p:txBody>
      </p:sp>
      <p:pic>
        <p:nvPicPr>
          <p:cNvPr id="5" name="Picture 4"/>
          <p:cNvPicPr>
            <a:picLocks noChangeAspect="1"/>
          </p:cNvPicPr>
          <p:nvPr/>
        </p:nvPicPr>
        <p:blipFill>
          <a:blip r:embed="rId1"/>
          <a:stretch>
            <a:fillRect/>
          </a:stretch>
        </p:blipFill>
        <p:spPr>
          <a:xfrm>
            <a:off x="0" y="716188"/>
            <a:ext cx="12192000" cy="5539469"/>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endParaRPr lang="en-US"/>
          </a:p>
        </p:txBody>
      </p:sp>
      <p:pic>
        <p:nvPicPr>
          <p:cNvPr id="6" name="Picture 5"/>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Rack servers – DataCenter inside</a:t>
            </a:r>
            <a:endParaRPr lang="en-US" dirty="0"/>
          </a:p>
        </p:txBody>
      </p:sp>
      <p:pic>
        <p:nvPicPr>
          <p:cNvPr id="6" name="Picture 5"/>
          <p:cNvPicPr>
            <a:picLocks noChangeAspect="1"/>
          </p:cNvPicPr>
          <p:nvPr/>
        </p:nvPicPr>
        <p:blipFill>
          <a:blip r:embed="rId1"/>
          <a:stretch>
            <a:fillRect/>
          </a:stretch>
        </p:blipFill>
        <p:spPr>
          <a:xfrm>
            <a:off x="0" y="700596"/>
            <a:ext cx="9454017" cy="5614715"/>
          </a:xfrm>
          <a:prstGeom prst="rect">
            <a:avLst/>
          </a:prstGeom>
        </p:spPr>
      </p:pic>
      <p:sp>
        <p:nvSpPr>
          <p:cNvPr id="7" name="Rectangle 6"/>
          <p:cNvSpPr/>
          <p:nvPr/>
        </p:nvSpPr>
        <p:spPr>
          <a:xfrm>
            <a:off x="9512074" y="1687978"/>
            <a:ext cx="2679926" cy="2554545"/>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Data Center</a:t>
            </a:r>
            <a:endParaRPr lang="en-US" sz="4000" b="0" cap="none" spc="0" dirty="0">
              <a:ln w="0"/>
              <a:solidFill>
                <a:schemeClr val="tx1"/>
              </a:solidFill>
              <a:effectLst>
                <a:outerShdw blurRad="38100" dist="19050" dir="2700000" algn="tl" rotWithShape="0">
                  <a:schemeClr val="dk1">
                    <a:alpha val="40000"/>
                  </a:schemeClr>
                </a:outerShdw>
              </a:effectLst>
            </a:endParaRPr>
          </a:p>
          <a:p>
            <a:pPr algn="ctr"/>
            <a:r>
              <a:rPr lang="en-US" sz="4000" dirty="0">
                <a:ln w="0"/>
                <a:effectLst>
                  <a:outerShdw blurRad="38100" dist="19050" dir="2700000" algn="tl" rotWithShape="0">
                    <a:schemeClr val="dk1">
                      <a:alpha val="40000"/>
                    </a:schemeClr>
                  </a:outerShdw>
                </a:effectLst>
              </a:rPr>
              <a:t>Is a Building</a:t>
            </a:r>
            <a:endParaRPr lang="en-US" sz="4000" dirty="0">
              <a:ln w="0"/>
              <a:effectLst>
                <a:outerShdw blurRad="38100" dist="19050" dir="2700000" algn="tl" rotWithShape="0">
                  <a:schemeClr val="dk1">
                    <a:alpha val="40000"/>
                  </a:schemeClr>
                </a:outerShdw>
              </a:effectLst>
            </a:endParaRPr>
          </a:p>
          <a:p>
            <a:pPr algn="ctr"/>
            <a:r>
              <a:rPr lang="en-US" sz="4000" dirty="0">
                <a:ln w="0"/>
                <a:effectLst>
                  <a:outerShdw blurRad="38100" dist="19050" dir="2700000" algn="tl" rotWithShape="0">
                    <a:schemeClr val="dk1">
                      <a:alpha val="40000"/>
                    </a:schemeClr>
                  </a:outerShdw>
                </a:effectLst>
              </a:rPr>
              <a:t>Filled with </a:t>
            </a:r>
            <a:endParaRPr lang="en-US" sz="4000" dirty="0">
              <a:ln w="0"/>
              <a:effectLst>
                <a:outerShdw blurRad="38100" dist="19050" dir="2700000" algn="tl" rotWithShape="0">
                  <a:schemeClr val="dk1">
                    <a:alpha val="40000"/>
                  </a:schemeClr>
                </a:outerShdw>
              </a:effectLst>
            </a:endParaRPr>
          </a:p>
          <a:p>
            <a:pPr algn="ctr"/>
            <a:r>
              <a:rPr lang="en-US" sz="4000" b="0" cap="none" spc="0" dirty="0">
                <a:ln w="0"/>
                <a:solidFill>
                  <a:schemeClr val="tx1"/>
                </a:solidFill>
                <a:effectLst>
                  <a:outerShdw blurRad="38100" dist="19050" dir="2700000" algn="tl" rotWithShape="0">
                    <a:schemeClr val="dk1">
                      <a:alpha val="40000"/>
                    </a:schemeClr>
                  </a:outerShdw>
                </a:effectLst>
              </a:rPr>
              <a:t>Servers </a:t>
            </a:r>
            <a:endParaRPr lang="en-US" sz="40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AWS – Data Center</a:t>
            </a:r>
            <a:endParaRPr lang="en-US" dirty="0"/>
          </a:p>
        </p:txBody>
      </p:sp>
      <p:pic>
        <p:nvPicPr>
          <p:cNvPr id="7" name="Picture 6"/>
          <p:cNvPicPr>
            <a:picLocks noChangeAspect="1"/>
          </p:cNvPicPr>
          <p:nvPr/>
        </p:nvPicPr>
        <p:blipFill>
          <a:blip r:embed="rId1"/>
          <a:stretch>
            <a:fillRect/>
          </a:stretch>
        </p:blipFill>
        <p:spPr>
          <a:xfrm>
            <a:off x="611189" y="660006"/>
            <a:ext cx="10958702" cy="5015276"/>
          </a:xfrm>
          <a:prstGeom prst="rect">
            <a:avLst/>
          </a:prstGeom>
        </p:spPr>
      </p:pic>
      <p:sp>
        <p:nvSpPr>
          <p:cNvPr id="8" name="Rectangle 7"/>
          <p:cNvSpPr/>
          <p:nvPr/>
        </p:nvSpPr>
        <p:spPr>
          <a:xfrm>
            <a:off x="1350939" y="5675282"/>
            <a:ext cx="9479198"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Think of an availability Zone as a Data Center</a:t>
            </a:r>
            <a:endParaRPr lang="en-US" sz="40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TOC</a:t>
            </a:r>
            <a:endParaRPr lang="en-US" dirty="0"/>
          </a:p>
        </p:txBody>
      </p:sp>
      <p:sp>
        <p:nvSpPr>
          <p:cNvPr id="6" name="TextBox 5"/>
          <p:cNvSpPr txBox="1"/>
          <p:nvPr/>
        </p:nvSpPr>
        <p:spPr>
          <a:xfrm>
            <a:off x="1095829" y="1557727"/>
            <a:ext cx="6139542" cy="2312941"/>
          </a:xfrm>
          <a:prstGeom prst="rect">
            <a:avLst/>
          </a:prstGeom>
          <a:noFill/>
        </p:spPr>
        <p:txBody>
          <a:bodyPr wrap="square">
            <a:spAutoFit/>
          </a:bodyPr>
          <a:lstStyle/>
          <a:p>
            <a:pPr marL="342900" indent="-342900">
              <a:buFont typeface="Wingdings" panose="05000000000000000000" pitchFamily="2" charset="2"/>
              <a:buChar char="ü"/>
            </a:pPr>
            <a:r>
              <a:rPr lang="en-IN" dirty="0"/>
              <a:t>What is virtualization</a:t>
            </a:r>
            <a:endParaRPr lang="en-IN" dirty="0"/>
          </a:p>
          <a:p>
            <a:pPr marL="342900" indent="-342900">
              <a:buFont typeface="Wingdings" panose="05000000000000000000" pitchFamily="2" charset="2"/>
              <a:buChar char="ü"/>
            </a:pPr>
            <a:r>
              <a:rPr lang="en-IN" dirty="0"/>
              <a:t>What is cloud computing</a:t>
            </a:r>
            <a:endParaRPr lang="en-IN" dirty="0"/>
          </a:p>
          <a:p>
            <a:pPr marL="342900" indent="-342900">
              <a:buFont typeface="Wingdings" panose="05000000000000000000" pitchFamily="2" charset="2"/>
              <a:buChar char="ü"/>
            </a:pPr>
            <a:r>
              <a:rPr lang="en-IN" dirty="0"/>
              <a:t>Vendors</a:t>
            </a:r>
            <a:endParaRPr lang="en-IN" dirty="0"/>
          </a:p>
          <a:p>
            <a:pPr marL="342900" indent="-342900">
              <a:buFont typeface="Wingdings" panose="05000000000000000000" pitchFamily="2" charset="2"/>
              <a:buChar char="ü"/>
            </a:pPr>
            <a:r>
              <a:rPr lang="en-IN" dirty="0"/>
              <a:t>AWS</a:t>
            </a:r>
            <a:endParaRPr lang="en-IN" dirty="0"/>
          </a:p>
          <a:p>
            <a:pPr marL="342900" indent="-342900">
              <a:buFont typeface="Wingdings" panose="05000000000000000000" pitchFamily="2" charset="2"/>
              <a:buChar char="ü"/>
            </a:pPr>
            <a:r>
              <a:rPr lang="en-IN" dirty="0"/>
              <a:t>Pricing</a:t>
            </a:r>
            <a:endParaRPr lang="en-IN" dirty="0"/>
          </a:p>
          <a:p>
            <a:pPr marL="342900" indent="-342900">
              <a:buFont typeface="Wingdings" panose="05000000000000000000" pitchFamily="2" charset="2"/>
              <a:buChar char="ü"/>
            </a:pPr>
            <a:r>
              <a:rPr lang="en-IN" dirty="0"/>
              <a:t>Job roles and certifications</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 calcmode="lin" valueType="num">
                                      <p:cBhvr additive="base">
                                        <p:cTn id="2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additive="base">
                                        <p:cTn id="3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 calcmode="lin" valueType="num">
                                      <p:cBhvr additive="base">
                                        <p:cTn id="3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5" end="5"/>
                                            </p:txEl>
                                          </p:spTgt>
                                        </p:tgtEl>
                                        <p:attrNameLst>
                                          <p:attrName>style.visibility</p:attrName>
                                        </p:attrNameLst>
                                      </p:cBhvr>
                                      <p:to>
                                        <p:strVal val="visible"/>
                                      </p:to>
                                    </p:set>
                                    <p:anim calcmode="lin" valueType="num">
                                      <p:cBhvr additive="base">
                                        <p:cTn id="43"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Availability Zone = Collection of Data centers with in a state</a:t>
            </a:r>
            <a:endParaRPr lang="en-US" dirty="0"/>
          </a:p>
        </p:txBody>
      </p:sp>
      <p:pic>
        <p:nvPicPr>
          <p:cNvPr id="5" name="Picture 4"/>
          <p:cNvPicPr>
            <a:picLocks noChangeAspect="1"/>
          </p:cNvPicPr>
          <p:nvPr/>
        </p:nvPicPr>
        <p:blipFill>
          <a:blip r:embed="rId1"/>
          <a:stretch>
            <a:fillRect/>
          </a:stretch>
        </p:blipFill>
        <p:spPr>
          <a:xfrm>
            <a:off x="611189" y="920750"/>
            <a:ext cx="3322182" cy="2171700"/>
          </a:xfrm>
          <a:prstGeom prst="rect">
            <a:avLst/>
          </a:prstGeom>
        </p:spPr>
      </p:pic>
      <p:pic>
        <p:nvPicPr>
          <p:cNvPr id="6" name="Picture 5"/>
          <p:cNvPicPr>
            <a:picLocks noChangeAspect="1"/>
          </p:cNvPicPr>
          <p:nvPr/>
        </p:nvPicPr>
        <p:blipFill>
          <a:blip r:embed="rId2"/>
          <a:stretch>
            <a:fillRect/>
          </a:stretch>
        </p:blipFill>
        <p:spPr>
          <a:xfrm>
            <a:off x="4175579" y="920751"/>
            <a:ext cx="3662136" cy="2171700"/>
          </a:xfrm>
          <a:prstGeom prst="rect">
            <a:avLst/>
          </a:prstGeom>
        </p:spPr>
      </p:pic>
      <p:pic>
        <p:nvPicPr>
          <p:cNvPr id="7" name="Picture 6"/>
          <p:cNvPicPr>
            <a:picLocks noChangeAspect="1"/>
          </p:cNvPicPr>
          <p:nvPr/>
        </p:nvPicPr>
        <p:blipFill>
          <a:blip r:embed="rId3"/>
          <a:stretch>
            <a:fillRect/>
          </a:stretch>
        </p:blipFill>
        <p:spPr>
          <a:xfrm>
            <a:off x="8021600" y="920751"/>
            <a:ext cx="3770123" cy="2171699"/>
          </a:xfrm>
          <a:prstGeom prst="rect">
            <a:avLst/>
          </a:prstGeom>
        </p:spPr>
      </p:pic>
      <p:pic>
        <p:nvPicPr>
          <p:cNvPr id="8" name="Picture 7"/>
          <p:cNvPicPr>
            <a:picLocks noChangeAspect="1"/>
          </p:cNvPicPr>
          <p:nvPr/>
        </p:nvPicPr>
        <p:blipFill>
          <a:blip r:embed="rId4"/>
          <a:stretch>
            <a:fillRect/>
          </a:stretch>
        </p:blipFill>
        <p:spPr>
          <a:xfrm>
            <a:off x="339916" y="4437969"/>
            <a:ext cx="11229975" cy="94297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6" name="Picture 5"/>
          <p:cNvPicPr>
            <a:picLocks noChangeAspect="1"/>
          </p:cNvPicPr>
          <p:nvPr/>
        </p:nvPicPr>
        <p:blipFill>
          <a:blip r:embed="rId1"/>
          <a:stretch>
            <a:fillRect/>
          </a:stretch>
        </p:blipFill>
        <p:spPr>
          <a:xfrm>
            <a:off x="2191657" y="204949"/>
            <a:ext cx="7445829" cy="4221908"/>
          </a:xfrm>
          <a:prstGeom prst="rect">
            <a:avLst/>
          </a:prstGeom>
        </p:spPr>
      </p:pic>
      <p:pic>
        <p:nvPicPr>
          <p:cNvPr id="7" name="Picture 6"/>
          <p:cNvPicPr>
            <a:picLocks noChangeAspect="1"/>
          </p:cNvPicPr>
          <p:nvPr/>
        </p:nvPicPr>
        <p:blipFill>
          <a:blip r:embed="rId2"/>
          <a:stretch>
            <a:fillRect/>
          </a:stretch>
        </p:blipFill>
        <p:spPr>
          <a:xfrm>
            <a:off x="1002619" y="4591245"/>
            <a:ext cx="9896475" cy="117157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AWS – Regions – 2018/19</a:t>
            </a:r>
            <a:endParaRPr lang="en-US" dirty="0"/>
          </a:p>
        </p:txBody>
      </p:sp>
      <p:pic>
        <p:nvPicPr>
          <p:cNvPr id="8" name="Picture 7"/>
          <p:cNvPicPr>
            <a:picLocks noChangeAspect="1"/>
          </p:cNvPicPr>
          <p:nvPr/>
        </p:nvPicPr>
        <p:blipFill>
          <a:blip r:embed="rId1"/>
          <a:stretch>
            <a:fillRect/>
          </a:stretch>
        </p:blipFill>
        <p:spPr>
          <a:xfrm>
            <a:off x="483280" y="837973"/>
            <a:ext cx="10958702" cy="4343627"/>
          </a:xfrm>
          <a:prstGeom prst="rect">
            <a:avLst/>
          </a:prstGeom>
        </p:spPr>
      </p:pic>
      <p:pic>
        <p:nvPicPr>
          <p:cNvPr id="10" name="Picture 9"/>
          <p:cNvPicPr>
            <a:picLocks noChangeAspect="1"/>
          </p:cNvPicPr>
          <p:nvPr/>
        </p:nvPicPr>
        <p:blipFill>
          <a:blip r:embed="rId2"/>
          <a:stretch>
            <a:fillRect/>
          </a:stretch>
        </p:blipFill>
        <p:spPr>
          <a:xfrm>
            <a:off x="1107622" y="5272088"/>
            <a:ext cx="9105900" cy="97155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AWS – Regions - 2020</a:t>
            </a:r>
            <a:endParaRPr lang="en-US" dirty="0"/>
          </a:p>
        </p:txBody>
      </p:sp>
      <p:pic>
        <p:nvPicPr>
          <p:cNvPr id="6" name="Picture 5"/>
          <p:cNvPicPr>
            <a:picLocks noChangeAspect="1"/>
          </p:cNvPicPr>
          <p:nvPr/>
        </p:nvPicPr>
        <p:blipFill>
          <a:blip r:embed="rId1"/>
          <a:stretch>
            <a:fillRect/>
          </a:stretch>
        </p:blipFill>
        <p:spPr>
          <a:xfrm>
            <a:off x="1" y="4441371"/>
            <a:ext cx="12192000" cy="1892756"/>
          </a:xfrm>
          <a:prstGeom prst="rect">
            <a:avLst/>
          </a:prstGeom>
        </p:spPr>
      </p:pic>
      <p:pic>
        <p:nvPicPr>
          <p:cNvPr id="7" name="Picture 6"/>
          <p:cNvPicPr>
            <a:picLocks noChangeAspect="1"/>
          </p:cNvPicPr>
          <p:nvPr/>
        </p:nvPicPr>
        <p:blipFill>
          <a:blip r:embed="rId2"/>
          <a:stretch>
            <a:fillRect/>
          </a:stretch>
        </p:blipFill>
        <p:spPr>
          <a:xfrm>
            <a:off x="1" y="752020"/>
            <a:ext cx="12191999" cy="3621617"/>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The Amazon CloudFront Global Edge Network</a:t>
            </a:r>
            <a:endParaRPr lang="en-US" dirty="0"/>
          </a:p>
        </p:txBody>
      </p:sp>
      <p:pic>
        <p:nvPicPr>
          <p:cNvPr id="1026" name="Picture 2" descr="Amazon CloudFront Edge Location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35428"/>
            <a:ext cx="12120562" cy="64003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AWS New announcement</a:t>
            </a:r>
            <a:endParaRPr lang="en-US" dirty="0"/>
          </a:p>
        </p:txBody>
      </p:sp>
      <p:sp>
        <p:nvSpPr>
          <p:cNvPr id="6" name="TextBox 5"/>
          <p:cNvSpPr txBox="1"/>
          <p:nvPr/>
        </p:nvSpPr>
        <p:spPr>
          <a:xfrm>
            <a:off x="982371" y="1285565"/>
            <a:ext cx="10164599" cy="3108543"/>
          </a:xfrm>
          <a:prstGeom prst="rect">
            <a:avLst/>
          </a:prstGeom>
          <a:noFill/>
        </p:spPr>
        <p:txBody>
          <a:bodyPr wrap="square">
            <a:spAutoFit/>
          </a:bodyPr>
          <a:lstStyle/>
          <a:p>
            <a:pPr>
              <a:spcBef>
                <a:spcPts val="0"/>
              </a:spcBef>
              <a:spcAft>
                <a:spcPts val="0"/>
              </a:spcAft>
            </a:pPr>
            <a:r>
              <a:rPr lang="en-US" sz="2800" b="1" i="1" dirty="0">
                <a:solidFill>
                  <a:srgbClr val="0E101A"/>
                </a:solidFill>
                <a:effectLst/>
              </a:rPr>
              <a:t>Puneet Chandok</a:t>
            </a:r>
            <a:r>
              <a:rPr lang="en-US" sz="2800" i="1" dirty="0">
                <a:solidFill>
                  <a:srgbClr val="0E101A"/>
                </a:solidFill>
                <a:effectLst/>
              </a:rPr>
              <a:t>, President AWS India and South Asia, AISPL has announcement as per below:</a:t>
            </a:r>
            <a:endParaRPr lang="en-US" sz="2800" dirty="0">
              <a:solidFill>
                <a:srgbClr val="0E101A"/>
              </a:solidFill>
              <a:effectLst/>
            </a:endParaRPr>
          </a:p>
          <a:p>
            <a:pPr>
              <a:spcBef>
                <a:spcPts val="0"/>
              </a:spcBef>
              <a:spcAft>
                <a:spcPts val="0"/>
              </a:spcAft>
            </a:pPr>
            <a:endParaRPr lang="en-US" sz="2800" dirty="0">
              <a:solidFill>
                <a:srgbClr val="0E101A"/>
              </a:solidFill>
              <a:effectLst/>
            </a:endParaRPr>
          </a:p>
          <a:p>
            <a:pPr>
              <a:spcBef>
                <a:spcPts val="0"/>
              </a:spcBef>
              <a:spcAft>
                <a:spcPts val="0"/>
              </a:spcAft>
            </a:pPr>
            <a:r>
              <a:rPr lang="en-US" sz="2800" i="1" dirty="0">
                <a:solidFill>
                  <a:srgbClr val="0E101A"/>
                </a:solidFill>
                <a:effectLst/>
              </a:rPr>
              <a:t>AWS soon launch a </a:t>
            </a:r>
            <a:r>
              <a:rPr lang="en-US" sz="2800" b="1" i="1" dirty="0">
                <a:solidFill>
                  <a:srgbClr val="0E101A"/>
                </a:solidFill>
                <a:effectLst/>
              </a:rPr>
              <a:t>Hyderabad region </a:t>
            </a:r>
            <a:r>
              <a:rPr lang="en-US" sz="2800" i="1" dirty="0">
                <a:solidFill>
                  <a:srgbClr val="0E101A"/>
                </a:solidFill>
                <a:effectLst/>
              </a:rPr>
              <a:t>in 2022 with 3 AZ  (one in  Mumbai with 3 AZ and </a:t>
            </a:r>
            <a:r>
              <a:rPr lang="en-US" sz="2800" i="1">
                <a:solidFill>
                  <a:srgbClr val="0E101A"/>
                </a:solidFill>
                <a:effectLst/>
              </a:rPr>
              <a:t>one in (</a:t>
            </a:r>
            <a:r>
              <a:rPr lang="en-US" sz="2800" i="1" dirty="0">
                <a:solidFill>
                  <a:srgbClr val="0E101A"/>
                </a:solidFill>
                <a:effectLst/>
              </a:rPr>
              <a:t>future</a:t>
            </a:r>
            <a:r>
              <a:rPr lang="en-US" sz="2800" i="1">
                <a:solidFill>
                  <a:srgbClr val="0E101A"/>
                </a:solidFill>
                <a:effectLst/>
              </a:rPr>
              <a:t>)  Hyderabad </a:t>
            </a:r>
            <a:r>
              <a:rPr lang="en-US" sz="2800" i="1" dirty="0">
                <a:solidFill>
                  <a:srgbClr val="0E101A"/>
                </a:solidFill>
                <a:effectLst/>
              </a:rPr>
              <a:t>with 3 AZ) and 18 edge location across India includes Chennai, Hyderabad, Bangalore, Mumbai, Delhi, and Kolkata</a:t>
            </a:r>
            <a:endParaRPr lang="en-US" sz="2800" dirty="0">
              <a:solidFill>
                <a:srgbClr val="0E101A"/>
              </a:solidFill>
              <a:effectLs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For more info</a:t>
            </a:r>
            <a:endParaRPr lang="en-US" dirty="0"/>
          </a:p>
        </p:txBody>
      </p:sp>
      <p:sp>
        <p:nvSpPr>
          <p:cNvPr id="6" name="TextBox 5"/>
          <p:cNvSpPr txBox="1"/>
          <p:nvPr/>
        </p:nvSpPr>
        <p:spPr>
          <a:xfrm>
            <a:off x="2315029" y="2294269"/>
            <a:ext cx="6139542" cy="462434"/>
          </a:xfrm>
          <a:prstGeom prst="rect">
            <a:avLst/>
          </a:prstGeom>
          <a:noFill/>
        </p:spPr>
        <p:txBody>
          <a:bodyPr wrap="square">
            <a:spAutoFit/>
          </a:bodyPr>
          <a:lstStyle/>
          <a:p>
            <a:r>
              <a:rPr lang="en-US" dirty="0"/>
              <a:t>https://infrastructure.aws/</a:t>
            </a: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Question 1</a:t>
            </a:r>
            <a:endParaRPr lang="en-US" dirty="0"/>
          </a:p>
        </p:txBody>
      </p:sp>
      <p:sp>
        <p:nvSpPr>
          <p:cNvPr id="6" name="TextBox 5"/>
          <p:cNvSpPr txBox="1"/>
          <p:nvPr/>
        </p:nvSpPr>
        <p:spPr>
          <a:xfrm>
            <a:off x="1074057" y="1187626"/>
            <a:ext cx="9564914" cy="2312941"/>
          </a:xfrm>
          <a:prstGeom prst="rect">
            <a:avLst/>
          </a:prstGeom>
          <a:noFill/>
        </p:spPr>
        <p:txBody>
          <a:bodyPr wrap="square">
            <a:spAutoFit/>
          </a:bodyPr>
          <a:lstStyle/>
          <a:p>
            <a:pPr algn="l"/>
            <a:r>
              <a:rPr lang="en-US" i="0" dirty="0">
                <a:solidFill>
                  <a:srgbClr val="29303B"/>
                </a:solidFill>
                <a:effectLst/>
                <a:latin typeface="sf pro text"/>
              </a:rPr>
              <a:t>What is an Amazon VPC?</a:t>
            </a:r>
            <a:endParaRPr lang="en-US" i="0" dirty="0">
              <a:solidFill>
                <a:srgbClr val="29303B"/>
              </a:solidFill>
              <a:effectLst/>
              <a:latin typeface="sf pro text"/>
            </a:endParaRPr>
          </a:p>
          <a:p>
            <a:pPr algn="l"/>
            <a:endParaRPr lang="en-US" i="0" dirty="0">
              <a:solidFill>
                <a:srgbClr val="29303B"/>
              </a:solidFill>
              <a:effectLst/>
              <a:latin typeface="sf pro text"/>
            </a:endParaRPr>
          </a:p>
          <a:p>
            <a:pPr algn="l"/>
            <a:r>
              <a:rPr lang="en-US" i="0" dirty="0">
                <a:solidFill>
                  <a:srgbClr val="29303B"/>
                </a:solidFill>
                <a:effectLst/>
                <a:latin typeface="sf pro text"/>
              </a:rPr>
              <a:t>virtual private compute</a:t>
            </a:r>
            <a:endParaRPr lang="en-US" i="0" dirty="0">
              <a:solidFill>
                <a:srgbClr val="29303B"/>
              </a:solidFill>
              <a:effectLst/>
              <a:latin typeface="sf pro text"/>
            </a:endParaRPr>
          </a:p>
          <a:p>
            <a:pPr algn="l"/>
            <a:r>
              <a:rPr lang="en-US" i="0" dirty="0">
                <a:solidFill>
                  <a:srgbClr val="29303B"/>
                </a:solidFill>
                <a:effectLst/>
                <a:latin typeface="sf pro text"/>
              </a:rPr>
              <a:t>virtual private cloud</a:t>
            </a:r>
            <a:endParaRPr lang="en-US" i="0" dirty="0">
              <a:solidFill>
                <a:srgbClr val="29303B"/>
              </a:solidFill>
              <a:effectLst/>
              <a:latin typeface="sf pro text"/>
            </a:endParaRPr>
          </a:p>
          <a:p>
            <a:pPr algn="l"/>
            <a:r>
              <a:rPr lang="en-US" i="0" dirty="0">
                <a:solidFill>
                  <a:srgbClr val="29303B"/>
                </a:solidFill>
                <a:effectLst/>
                <a:latin typeface="sf pro text"/>
              </a:rPr>
              <a:t>virtual public compute</a:t>
            </a:r>
            <a:endParaRPr lang="en-US" i="0" dirty="0">
              <a:solidFill>
                <a:srgbClr val="29303B"/>
              </a:solidFill>
              <a:effectLst/>
              <a:latin typeface="sf pro text"/>
            </a:endParaRPr>
          </a:p>
          <a:p>
            <a:pPr algn="l"/>
            <a:r>
              <a:rPr lang="en-US" i="0" dirty="0">
                <a:solidFill>
                  <a:srgbClr val="29303B"/>
                </a:solidFill>
                <a:effectLst/>
                <a:latin typeface="sf pro text"/>
              </a:rPr>
              <a:t>virtual public cloud</a:t>
            </a:r>
            <a:endParaRPr lang="en-US" i="0" dirty="0">
              <a:solidFill>
                <a:srgbClr val="29303B"/>
              </a:solidFill>
              <a:effectLst/>
              <a:latin typeface="sf pro tex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a:xfrm>
            <a:off x="611189" y="204949"/>
            <a:ext cx="10958702" cy="353459"/>
          </a:xfrm>
        </p:spPr>
        <p:txBody>
          <a:bodyPr/>
          <a:lstStyle/>
          <a:p>
            <a:r>
              <a:rPr lang="en-US" dirty="0"/>
              <a:t>Question 1</a:t>
            </a:r>
            <a:endParaRPr lang="en-US" dirty="0"/>
          </a:p>
        </p:txBody>
      </p:sp>
      <p:sp>
        <p:nvSpPr>
          <p:cNvPr id="6" name="TextBox 5"/>
          <p:cNvSpPr txBox="1"/>
          <p:nvPr/>
        </p:nvSpPr>
        <p:spPr>
          <a:xfrm>
            <a:off x="1074057" y="1187626"/>
            <a:ext cx="9564914" cy="3423245"/>
          </a:xfrm>
          <a:prstGeom prst="rect">
            <a:avLst/>
          </a:prstGeom>
          <a:noFill/>
        </p:spPr>
        <p:txBody>
          <a:bodyPr wrap="square">
            <a:spAutoFit/>
          </a:bodyPr>
          <a:lstStyle/>
          <a:p>
            <a:pPr algn="l"/>
            <a:r>
              <a:rPr lang="en-US" i="0" dirty="0">
                <a:solidFill>
                  <a:srgbClr val="29303B"/>
                </a:solidFill>
                <a:effectLst/>
                <a:latin typeface="sf pro text"/>
              </a:rPr>
              <a:t>What is an Amazon VPC?</a:t>
            </a:r>
            <a:endParaRPr lang="en-US" i="0" dirty="0">
              <a:solidFill>
                <a:srgbClr val="29303B"/>
              </a:solidFill>
              <a:effectLst/>
              <a:latin typeface="sf pro text"/>
            </a:endParaRPr>
          </a:p>
          <a:p>
            <a:pPr algn="l"/>
            <a:endParaRPr lang="en-US" i="0" dirty="0">
              <a:solidFill>
                <a:srgbClr val="29303B"/>
              </a:solidFill>
              <a:effectLst/>
              <a:latin typeface="sf pro text"/>
            </a:endParaRPr>
          </a:p>
          <a:p>
            <a:pPr algn="l"/>
            <a:r>
              <a:rPr lang="en-US" i="0" dirty="0">
                <a:solidFill>
                  <a:srgbClr val="29303B"/>
                </a:solidFill>
                <a:effectLst/>
                <a:latin typeface="sf pro text"/>
              </a:rPr>
              <a:t>virtual private compute</a:t>
            </a:r>
            <a:endParaRPr lang="en-US" i="0" dirty="0">
              <a:solidFill>
                <a:srgbClr val="29303B"/>
              </a:solidFill>
              <a:effectLst/>
              <a:latin typeface="sf pro text"/>
            </a:endParaRPr>
          </a:p>
          <a:p>
            <a:pPr algn="l"/>
            <a:r>
              <a:rPr lang="en-US" i="0" dirty="0">
                <a:solidFill>
                  <a:srgbClr val="29303B"/>
                </a:solidFill>
                <a:effectLst/>
                <a:highlight>
                  <a:srgbClr val="FFFF00"/>
                </a:highlight>
                <a:latin typeface="sf pro text"/>
              </a:rPr>
              <a:t>virtual private cloud</a:t>
            </a:r>
            <a:endParaRPr lang="en-US" i="0" dirty="0">
              <a:solidFill>
                <a:srgbClr val="29303B"/>
              </a:solidFill>
              <a:effectLst/>
              <a:highlight>
                <a:srgbClr val="FFFF00"/>
              </a:highlight>
              <a:latin typeface="sf pro text"/>
            </a:endParaRPr>
          </a:p>
          <a:p>
            <a:pPr algn="l"/>
            <a:r>
              <a:rPr lang="en-US" i="0" dirty="0">
                <a:solidFill>
                  <a:srgbClr val="29303B"/>
                </a:solidFill>
                <a:effectLst/>
                <a:latin typeface="sf pro text"/>
              </a:rPr>
              <a:t>virtual public compute</a:t>
            </a:r>
            <a:endParaRPr lang="en-US" i="0" dirty="0">
              <a:solidFill>
                <a:srgbClr val="29303B"/>
              </a:solidFill>
              <a:effectLst/>
              <a:latin typeface="sf pro text"/>
            </a:endParaRPr>
          </a:p>
          <a:p>
            <a:pPr algn="l"/>
            <a:r>
              <a:rPr lang="en-US" i="0" dirty="0">
                <a:solidFill>
                  <a:srgbClr val="29303B"/>
                </a:solidFill>
                <a:effectLst/>
                <a:latin typeface="sf pro text"/>
              </a:rPr>
              <a:t>virtual public cloud</a:t>
            </a:r>
            <a:endParaRPr lang="en-US" i="0" dirty="0">
              <a:solidFill>
                <a:srgbClr val="29303B"/>
              </a:solidFill>
              <a:effectLst/>
              <a:latin typeface="sf pro text"/>
            </a:endParaRPr>
          </a:p>
          <a:p>
            <a:pPr algn="l"/>
            <a:endParaRPr lang="en-US" dirty="0">
              <a:solidFill>
                <a:srgbClr val="29303B"/>
              </a:solidFill>
              <a:latin typeface="sf pro text"/>
            </a:endParaRPr>
          </a:p>
          <a:p>
            <a:r>
              <a:rPr lang="en-US" b="0" i="0" dirty="0">
                <a:solidFill>
                  <a:srgbClr val="004025"/>
                </a:solidFill>
                <a:effectLst/>
                <a:latin typeface="sf pro text"/>
              </a:rPr>
              <a:t>Good job!</a:t>
            </a:r>
            <a:endParaRPr lang="en-US" b="0" i="0" dirty="0">
              <a:solidFill>
                <a:srgbClr val="004025"/>
              </a:solidFill>
              <a:effectLst/>
              <a:latin typeface="sf pro text"/>
            </a:endParaRPr>
          </a:p>
          <a:p>
            <a:r>
              <a:rPr lang="en-US" b="0" i="0" dirty="0">
                <a:solidFill>
                  <a:srgbClr val="686F7A"/>
                </a:solidFill>
                <a:effectLst/>
                <a:latin typeface="sf pro text"/>
              </a:rPr>
              <a:t>VPC stands for Virtual Private Cloud.</a:t>
            </a:r>
            <a:endParaRPr lang="en-US" b="0" i="0" dirty="0">
              <a:solidFill>
                <a:srgbClr val="686F7A"/>
              </a:solidFill>
              <a:effectLst/>
              <a:latin typeface="sf pro tex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Question 2</a:t>
            </a:r>
            <a:endParaRPr lang="en-US" dirty="0"/>
          </a:p>
        </p:txBody>
      </p:sp>
      <p:sp>
        <p:nvSpPr>
          <p:cNvPr id="6" name="TextBox 5"/>
          <p:cNvSpPr txBox="1"/>
          <p:nvPr/>
        </p:nvSpPr>
        <p:spPr>
          <a:xfrm>
            <a:off x="1349828" y="1448857"/>
            <a:ext cx="7932057" cy="2312941"/>
          </a:xfrm>
          <a:prstGeom prst="rect">
            <a:avLst/>
          </a:prstGeom>
          <a:noFill/>
        </p:spPr>
        <p:txBody>
          <a:bodyPr wrap="square">
            <a:spAutoFit/>
          </a:bodyPr>
          <a:lstStyle/>
          <a:p>
            <a:r>
              <a:rPr lang="en-US" dirty="0"/>
              <a:t>An AWS VPC is a component of which group of AWS services?</a:t>
            </a:r>
            <a:endParaRPr lang="en-US" dirty="0"/>
          </a:p>
          <a:p>
            <a:endParaRPr lang="en-US" dirty="0"/>
          </a:p>
          <a:p>
            <a:r>
              <a:rPr lang="en-US" dirty="0"/>
              <a:t>Global infrastructure</a:t>
            </a:r>
            <a:endParaRPr lang="en-US" dirty="0"/>
          </a:p>
          <a:p>
            <a:r>
              <a:rPr lang="en-US" dirty="0"/>
              <a:t>Database services</a:t>
            </a:r>
            <a:endParaRPr lang="en-US" dirty="0"/>
          </a:p>
          <a:p>
            <a:r>
              <a:rPr lang="en-US" dirty="0"/>
              <a:t>Network services</a:t>
            </a:r>
            <a:endParaRPr lang="en-US" dirty="0"/>
          </a:p>
          <a:p>
            <a:r>
              <a:rPr lang="en-US" dirty="0"/>
              <a:t>compute services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5" name="Oval 38"/>
          <p:cNvSpPr>
            <a:spLocks noChangeArrowheads="1"/>
          </p:cNvSpPr>
          <p:nvPr/>
        </p:nvSpPr>
        <p:spPr bwMode="auto">
          <a:xfrm>
            <a:off x="9933047" y="5084764"/>
            <a:ext cx="1536300" cy="1081087"/>
          </a:xfrm>
          <a:prstGeom prst="ellipse">
            <a:avLst/>
          </a:prstGeom>
          <a:solidFill>
            <a:srgbClr val="333399"/>
          </a:solidFill>
          <a:ln w="9525">
            <a:solidFill>
              <a:schemeClr val="tx1"/>
            </a:solidFill>
            <a:round/>
          </a:ln>
        </p:spPr>
        <p:txBody>
          <a:bodyPr wrap="none" anchor="ctr"/>
          <a:lstStyle/>
          <a:p>
            <a:endParaRPr lang="en-US"/>
          </a:p>
        </p:txBody>
      </p:sp>
      <p:sp>
        <p:nvSpPr>
          <p:cNvPr id="6" name="Line 49"/>
          <p:cNvSpPr>
            <a:spLocks noChangeShapeType="1"/>
          </p:cNvSpPr>
          <p:nvPr/>
        </p:nvSpPr>
        <p:spPr bwMode="auto">
          <a:xfrm flipH="1" flipV="1">
            <a:off x="3789964" y="5589588"/>
            <a:ext cx="6623441" cy="360362"/>
          </a:xfrm>
          <a:prstGeom prst="line">
            <a:avLst/>
          </a:prstGeom>
          <a:noFill/>
          <a:ln w="9525">
            <a:solidFill>
              <a:schemeClr val="tx1"/>
            </a:solidFill>
            <a:round/>
          </a:ln>
        </p:spPr>
        <p:txBody>
          <a:bodyPr/>
          <a:lstStyle/>
          <a:p>
            <a:endParaRPr lang="en-US"/>
          </a:p>
        </p:txBody>
      </p:sp>
      <p:sp>
        <p:nvSpPr>
          <p:cNvPr id="7" name="Line 43"/>
          <p:cNvSpPr>
            <a:spLocks noChangeShapeType="1"/>
          </p:cNvSpPr>
          <p:nvPr/>
        </p:nvSpPr>
        <p:spPr bwMode="auto">
          <a:xfrm flipV="1">
            <a:off x="4462889" y="4652963"/>
            <a:ext cx="2975258" cy="863600"/>
          </a:xfrm>
          <a:prstGeom prst="line">
            <a:avLst/>
          </a:prstGeom>
          <a:noFill/>
          <a:ln w="9525">
            <a:solidFill>
              <a:schemeClr val="tx1"/>
            </a:solidFill>
            <a:round/>
          </a:ln>
        </p:spPr>
        <p:txBody>
          <a:bodyPr/>
          <a:lstStyle/>
          <a:p>
            <a:endParaRPr lang="en-US"/>
          </a:p>
        </p:txBody>
      </p:sp>
      <p:sp>
        <p:nvSpPr>
          <p:cNvPr id="8" name="Line 46"/>
          <p:cNvSpPr>
            <a:spLocks noChangeShapeType="1"/>
          </p:cNvSpPr>
          <p:nvPr/>
        </p:nvSpPr>
        <p:spPr bwMode="auto">
          <a:xfrm flipH="1">
            <a:off x="7055130" y="2276475"/>
            <a:ext cx="3070484" cy="2520950"/>
          </a:xfrm>
          <a:prstGeom prst="line">
            <a:avLst/>
          </a:prstGeom>
          <a:noFill/>
          <a:ln w="9525">
            <a:solidFill>
              <a:schemeClr val="tx1"/>
            </a:solidFill>
            <a:round/>
          </a:ln>
        </p:spPr>
        <p:txBody>
          <a:bodyPr/>
          <a:lstStyle/>
          <a:p>
            <a:endParaRPr lang="en-US"/>
          </a:p>
        </p:txBody>
      </p:sp>
      <p:sp>
        <p:nvSpPr>
          <p:cNvPr id="9" name="Line 40"/>
          <p:cNvSpPr>
            <a:spLocks noChangeShapeType="1"/>
          </p:cNvSpPr>
          <p:nvPr/>
        </p:nvSpPr>
        <p:spPr bwMode="auto">
          <a:xfrm>
            <a:off x="2446230" y="2133600"/>
            <a:ext cx="4416334" cy="2374900"/>
          </a:xfrm>
          <a:prstGeom prst="line">
            <a:avLst/>
          </a:prstGeom>
          <a:noFill/>
          <a:ln w="9525">
            <a:solidFill>
              <a:schemeClr val="tx1"/>
            </a:solidFill>
            <a:round/>
          </a:ln>
        </p:spPr>
        <p:txBody>
          <a:bodyPr/>
          <a:lstStyle/>
          <a:p>
            <a:endParaRPr lang="en-US"/>
          </a:p>
        </p:txBody>
      </p:sp>
      <p:sp>
        <p:nvSpPr>
          <p:cNvPr id="10" name="Line 41"/>
          <p:cNvSpPr>
            <a:spLocks noChangeShapeType="1"/>
          </p:cNvSpPr>
          <p:nvPr/>
        </p:nvSpPr>
        <p:spPr bwMode="auto">
          <a:xfrm>
            <a:off x="2446230" y="2205038"/>
            <a:ext cx="3265167" cy="0"/>
          </a:xfrm>
          <a:prstGeom prst="line">
            <a:avLst/>
          </a:prstGeom>
          <a:noFill/>
          <a:ln w="9525">
            <a:solidFill>
              <a:schemeClr val="tx1"/>
            </a:solidFill>
            <a:round/>
          </a:ln>
        </p:spPr>
        <p:txBody>
          <a:bodyPr/>
          <a:lstStyle/>
          <a:p>
            <a:endParaRPr lang="en-US"/>
          </a:p>
        </p:txBody>
      </p:sp>
      <p:sp>
        <p:nvSpPr>
          <p:cNvPr id="11" name="Line 42"/>
          <p:cNvSpPr>
            <a:spLocks noChangeShapeType="1"/>
          </p:cNvSpPr>
          <p:nvPr/>
        </p:nvSpPr>
        <p:spPr bwMode="auto">
          <a:xfrm>
            <a:off x="2351005" y="2060575"/>
            <a:ext cx="1824092" cy="3313113"/>
          </a:xfrm>
          <a:prstGeom prst="line">
            <a:avLst/>
          </a:prstGeom>
          <a:noFill/>
          <a:ln w="9525">
            <a:solidFill>
              <a:schemeClr val="tx1"/>
            </a:solidFill>
            <a:round/>
          </a:ln>
        </p:spPr>
        <p:txBody>
          <a:bodyPr/>
          <a:lstStyle/>
          <a:p>
            <a:endParaRPr lang="en-US"/>
          </a:p>
        </p:txBody>
      </p:sp>
      <p:sp>
        <p:nvSpPr>
          <p:cNvPr id="12" name="Line 44"/>
          <p:cNvSpPr>
            <a:spLocks noChangeShapeType="1"/>
          </p:cNvSpPr>
          <p:nvPr/>
        </p:nvSpPr>
        <p:spPr bwMode="auto">
          <a:xfrm>
            <a:off x="10318179" y="2133600"/>
            <a:ext cx="95226" cy="3455988"/>
          </a:xfrm>
          <a:prstGeom prst="line">
            <a:avLst/>
          </a:prstGeom>
          <a:noFill/>
          <a:ln w="9525">
            <a:solidFill>
              <a:schemeClr val="tx1"/>
            </a:solidFill>
            <a:round/>
          </a:ln>
        </p:spPr>
        <p:txBody>
          <a:bodyPr/>
          <a:lstStyle/>
          <a:p>
            <a:endParaRPr lang="en-US"/>
          </a:p>
        </p:txBody>
      </p:sp>
      <p:sp>
        <p:nvSpPr>
          <p:cNvPr id="13" name="Line 45"/>
          <p:cNvSpPr>
            <a:spLocks noChangeShapeType="1"/>
          </p:cNvSpPr>
          <p:nvPr/>
        </p:nvSpPr>
        <p:spPr bwMode="auto">
          <a:xfrm>
            <a:off x="7438146" y="4652963"/>
            <a:ext cx="3072600" cy="863600"/>
          </a:xfrm>
          <a:prstGeom prst="line">
            <a:avLst/>
          </a:prstGeom>
          <a:noFill/>
          <a:ln w="9525">
            <a:solidFill>
              <a:schemeClr val="tx1"/>
            </a:solidFill>
            <a:round/>
          </a:ln>
        </p:spPr>
        <p:txBody>
          <a:bodyPr/>
          <a:lstStyle/>
          <a:p>
            <a:endParaRPr lang="en-US"/>
          </a:p>
        </p:txBody>
      </p:sp>
      <p:sp>
        <p:nvSpPr>
          <p:cNvPr id="14" name="Line 47"/>
          <p:cNvSpPr>
            <a:spLocks noChangeShapeType="1"/>
          </p:cNvSpPr>
          <p:nvPr/>
        </p:nvSpPr>
        <p:spPr bwMode="auto">
          <a:xfrm flipH="1" flipV="1">
            <a:off x="5711396" y="2276476"/>
            <a:ext cx="4509441" cy="73025"/>
          </a:xfrm>
          <a:prstGeom prst="line">
            <a:avLst/>
          </a:prstGeom>
          <a:noFill/>
          <a:ln w="9525">
            <a:solidFill>
              <a:schemeClr val="tx1"/>
            </a:solidFill>
            <a:round/>
          </a:ln>
        </p:spPr>
        <p:txBody>
          <a:bodyPr/>
          <a:lstStyle/>
          <a:p>
            <a:endParaRPr lang="en-US"/>
          </a:p>
        </p:txBody>
      </p:sp>
      <p:sp>
        <p:nvSpPr>
          <p:cNvPr id="15" name="Line 48"/>
          <p:cNvSpPr>
            <a:spLocks noChangeShapeType="1"/>
          </p:cNvSpPr>
          <p:nvPr/>
        </p:nvSpPr>
        <p:spPr bwMode="auto">
          <a:xfrm>
            <a:off x="6094413" y="2205038"/>
            <a:ext cx="4704125" cy="3384550"/>
          </a:xfrm>
          <a:prstGeom prst="line">
            <a:avLst/>
          </a:prstGeom>
          <a:noFill/>
          <a:ln w="9525">
            <a:solidFill>
              <a:schemeClr val="tx1"/>
            </a:solidFill>
            <a:round/>
          </a:ln>
        </p:spPr>
        <p:txBody>
          <a:bodyPr/>
          <a:lstStyle/>
          <a:p>
            <a:endParaRPr lang="en-US"/>
          </a:p>
        </p:txBody>
      </p:sp>
      <p:sp>
        <p:nvSpPr>
          <p:cNvPr id="16" name="Line 50"/>
          <p:cNvSpPr>
            <a:spLocks noChangeShapeType="1"/>
          </p:cNvSpPr>
          <p:nvPr/>
        </p:nvSpPr>
        <p:spPr bwMode="auto">
          <a:xfrm flipV="1">
            <a:off x="4367663" y="2205039"/>
            <a:ext cx="1053825" cy="3240087"/>
          </a:xfrm>
          <a:prstGeom prst="line">
            <a:avLst/>
          </a:prstGeom>
          <a:noFill/>
          <a:ln w="9525">
            <a:solidFill>
              <a:schemeClr val="tx1"/>
            </a:solidFill>
            <a:round/>
          </a:ln>
        </p:spPr>
        <p:txBody>
          <a:bodyPr/>
          <a:lstStyle/>
          <a:p>
            <a:endParaRPr lang="en-US"/>
          </a:p>
        </p:txBody>
      </p:sp>
      <p:sp>
        <p:nvSpPr>
          <p:cNvPr id="17" name="Oval 36"/>
          <p:cNvSpPr>
            <a:spLocks noChangeArrowheads="1"/>
          </p:cNvSpPr>
          <p:nvPr/>
        </p:nvSpPr>
        <p:spPr bwMode="auto">
          <a:xfrm>
            <a:off x="6767337" y="4292601"/>
            <a:ext cx="1246393" cy="576263"/>
          </a:xfrm>
          <a:prstGeom prst="ellipse">
            <a:avLst/>
          </a:prstGeom>
          <a:solidFill>
            <a:srgbClr val="FF00FF"/>
          </a:solidFill>
          <a:ln w="9525">
            <a:solidFill>
              <a:schemeClr val="tx1"/>
            </a:solidFill>
            <a:round/>
          </a:ln>
        </p:spPr>
        <p:txBody>
          <a:bodyPr wrap="none" anchor="ctr"/>
          <a:lstStyle/>
          <a:p>
            <a:endParaRPr lang="en-US"/>
          </a:p>
        </p:txBody>
      </p:sp>
      <p:sp>
        <p:nvSpPr>
          <p:cNvPr id="18" name="Oval 37"/>
          <p:cNvSpPr>
            <a:spLocks noChangeArrowheads="1"/>
          </p:cNvSpPr>
          <p:nvPr/>
        </p:nvSpPr>
        <p:spPr bwMode="auto">
          <a:xfrm>
            <a:off x="9069671" y="1484314"/>
            <a:ext cx="2399675" cy="1152525"/>
          </a:xfrm>
          <a:prstGeom prst="ellipse">
            <a:avLst/>
          </a:prstGeom>
          <a:solidFill>
            <a:schemeClr val="bg1"/>
          </a:solidFill>
          <a:ln w="9525">
            <a:solidFill>
              <a:schemeClr val="tx1"/>
            </a:solidFill>
            <a:round/>
          </a:ln>
        </p:spPr>
        <p:txBody>
          <a:bodyPr wrap="none" anchor="ctr"/>
          <a:lstStyle/>
          <a:p>
            <a:endParaRPr lang="en-US"/>
          </a:p>
        </p:txBody>
      </p:sp>
      <p:sp>
        <p:nvSpPr>
          <p:cNvPr id="19" name="Oval 35"/>
          <p:cNvSpPr>
            <a:spLocks noChangeArrowheads="1"/>
          </p:cNvSpPr>
          <p:nvPr/>
        </p:nvSpPr>
        <p:spPr bwMode="auto">
          <a:xfrm>
            <a:off x="3023930" y="5157789"/>
            <a:ext cx="2111883" cy="504825"/>
          </a:xfrm>
          <a:prstGeom prst="ellipse">
            <a:avLst/>
          </a:prstGeom>
          <a:solidFill>
            <a:schemeClr val="folHlink"/>
          </a:solidFill>
          <a:ln w="9525">
            <a:solidFill>
              <a:schemeClr val="tx1"/>
            </a:solidFill>
            <a:round/>
          </a:ln>
        </p:spPr>
        <p:txBody>
          <a:bodyPr wrap="none" anchor="ctr"/>
          <a:lstStyle/>
          <a:p>
            <a:endParaRPr lang="en-US"/>
          </a:p>
        </p:txBody>
      </p:sp>
      <p:sp>
        <p:nvSpPr>
          <p:cNvPr id="20" name="Oval 34"/>
          <p:cNvSpPr>
            <a:spLocks noChangeArrowheads="1"/>
          </p:cNvSpPr>
          <p:nvPr/>
        </p:nvSpPr>
        <p:spPr bwMode="auto">
          <a:xfrm>
            <a:off x="4750681" y="1916114"/>
            <a:ext cx="2111883" cy="504825"/>
          </a:xfrm>
          <a:prstGeom prst="ellipse">
            <a:avLst/>
          </a:prstGeom>
          <a:solidFill>
            <a:srgbClr val="B2B2B2"/>
          </a:solidFill>
          <a:ln w="9525">
            <a:solidFill>
              <a:schemeClr val="tx1"/>
            </a:solidFill>
            <a:round/>
          </a:ln>
        </p:spPr>
        <p:txBody>
          <a:bodyPr wrap="none" anchor="ctr"/>
          <a:lstStyle/>
          <a:p>
            <a:endParaRPr lang="en-US"/>
          </a:p>
        </p:txBody>
      </p:sp>
      <p:sp>
        <p:nvSpPr>
          <p:cNvPr id="21" name="Oval 33"/>
          <p:cNvSpPr>
            <a:spLocks noChangeArrowheads="1"/>
          </p:cNvSpPr>
          <p:nvPr/>
        </p:nvSpPr>
        <p:spPr bwMode="auto">
          <a:xfrm>
            <a:off x="1007271" y="1844675"/>
            <a:ext cx="1726750" cy="431800"/>
          </a:xfrm>
          <a:prstGeom prst="ellipse">
            <a:avLst/>
          </a:prstGeom>
          <a:solidFill>
            <a:schemeClr val="accent1"/>
          </a:solidFill>
          <a:ln w="9525">
            <a:solidFill>
              <a:schemeClr val="tx1"/>
            </a:solidFill>
            <a:round/>
          </a:ln>
        </p:spPr>
        <p:txBody>
          <a:bodyPr wrap="none" anchor="ctr"/>
          <a:lstStyle/>
          <a:p>
            <a:endParaRPr lang="en-US"/>
          </a:p>
        </p:txBody>
      </p:sp>
      <p:sp>
        <p:nvSpPr>
          <p:cNvPr id="22" name="Rectangle 4"/>
          <p:cNvSpPr txBox="1">
            <a:spLocks noChangeArrowheads="1"/>
          </p:cNvSpPr>
          <p:nvPr/>
        </p:nvSpPr>
        <p:spPr>
          <a:xfrm>
            <a:off x="1218883" y="60851"/>
            <a:ext cx="10360501" cy="894822"/>
          </a:xfrm>
          <a:prstGeom prst="rect">
            <a:avLst/>
          </a:prstGeom>
        </p:spPr>
        <p:txBody>
          <a:bodyPr/>
          <a:lstStyle>
            <a:lvl1pPr algn="ctr" defTabSz="607060" rtl="0" eaLnBrk="1" latinLnBrk="0" hangingPunct="1">
              <a:spcBef>
                <a:spcPct val="0"/>
              </a:spcBef>
              <a:buNone/>
              <a:defRPr sz="5845" kern="1200">
                <a:solidFill>
                  <a:schemeClr val="tx1"/>
                </a:solidFill>
                <a:latin typeface="+mj-lt"/>
                <a:ea typeface="+mj-ea"/>
                <a:cs typeface="+mj-cs"/>
              </a:defRPr>
            </a:lvl1pPr>
          </a:lstStyle>
          <a:p>
            <a:r>
              <a:rPr lang="en-US" altLang="zh-TW" dirty="0"/>
              <a:t>In the computer-age…</a:t>
            </a:r>
            <a:endParaRPr lang="en-US" altLang="zh-TW" dirty="0"/>
          </a:p>
        </p:txBody>
      </p:sp>
      <p:pic>
        <p:nvPicPr>
          <p:cNvPr id="23" name="Picture 5" descr="MCj04289470000[1]"/>
          <p:cNvPicPr>
            <a:picLocks noChangeAspect="1" noChangeArrowheads="1"/>
          </p:cNvPicPr>
          <p:nvPr/>
        </p:nvPicPr>
        <p:blipFill>
          <a:blip r:embed="rId1"/>
          <a:srcRect/>
          <a:stretch>
            <a:fillRect/>
          </a:stretch>
        </p:blipFill>
        <p:spPr bwMode="auto">
          <a:xfrm>
            <a:off x="7245579" y="4508501"/>
            <a:ext cx="755454" cy="576263"/>
          </a:xfrm>
          <a:prstGeom prst="rect">
            <a:avLst/>
          </a:prstGeom>
          <a:noFill/>
          <a:ln w="9525">
            <a:noFill/>
            <a:miter lim="800000"/>
            <a:headEnd/>
            <a:tailEnd/>
          </a:ln>
        </p:spPr>
      </p:pic>
      <p:pic>
        <p:nvPicPr>
          <p:cNvPr id="24" name="Picture 6" descr="MCj04289490000[1]"/>
          <p:cNvPicPr>
            <a:picLocks noChangeAspect="1" noChangeArrowheads="1"/>
          </p:cNvPicPr>
          <p:nvPr/>
        </p:nvPicPr>
        <p:blipFill>
          <a:blip r:embed="rId2"/>
          <a:srcRect/>
          <a:stretch>
            <a:fillRect/>
          </a:stretch>
        </p:blipFill>
        <p:spPr bwMode="auto">
          <a:xfrm>
            <a:off x="7342922" y="4005264"/>
            <a:ext cx="613673" cy="574675"/>
          </a:xfrm>
          <a:prstGeom prst="rect">
            <a:avLst/>
          </a:prstGeom>
          <a:noFill/>
          <a:ln w="9525">
            <a:noFill/>
            <a:miter lim="800000"/>
            <a:headEnd/>
            <a:tailEnd/>
          </a:ln>
        </p:spPr>
      </p:pic>
      <p:pic>
        <p:nvPicPr>
          <p:cNvPr id="25" name="Picture 7" descr="MCj04289550000[1]"/>
          <p:cNvPicPr>
            <a:picLocks noChangeAspect="1" noChangeArrowheads="1"/>
          </p:cNvPicPr>
          <p:nvPr/>
        </p:nvPicPr>
        <p:blipFill>
          <a:blip r:embed="rId3"/>
          <a:srcRect/>
          <a:stretch>
            <a:fillRect/>
          </a:stretch>
        </p:blipFill>
        <p:spPr bwMode="auto">
          <a:xfrm>
            <a:off x="6477430" y="4149725"/>
            <a:ext cx="787195" cy="647700"/>
          </a:xfrm>
          <a:prstGeom prst="rect">
            <a:avLst/>
          </a:prstGeom>
          <a:noFill/>
          <a:ln w="9525">
            <a:noFill/>
            <a:miter lim="800000"/>
            <a:headEnd/>
            <a:tailEnd/>
          </a:ln>
        </p:spPr>
      </p:pic>
      <p:pic>
        <p:nvPicPr>
          <p:cNvPr id="26" name="Picture 8" descr="MCj04289450000[1]"/>
          <p:cNvPicPr>
            <a:picLocks noChangeAspect="1" noChangeArrowheads="1"/>
          </p:cNvPicPr>
          <p:nvPr/>
        </p:nvPicPr>
        <p:blipFill>
          <a:blip r:embed="rId4"/>
          <a:srcRect/>
          <a:stretch>
            <a:fillRect/>
          </a:stretch>
        </p:blipFill>
        <p:spPr bwMode="auto">
          <a:xfrm>
            <a:off x="624255" y="1557338"/>
            <a:ext cx="768149" cy="412750"/>
          </a:xfrm>
          <a:prstGeom prst="rect">
            <a:avLst/>
          </a:prstGeom>
          <a:noFill/>
          <a:ln w="9525">
            <a:noFill/>
            <a:miter lim="800000"/>
            <a:headEnd/>
            <a:tailEnd/>
          </a:ln>
        </p:spPr>
      </p:pic>
      <p:pic>
        <p:nvPicPr>
          <p:cNvPr id="27" name="Picture 9" descr="MCj04289450000[1]"/>
          <p:cNvPicPr>
            <a:picLocks noChangeAspect="1" noChangeArrowheads="1"/>
          </p:cNvPicPr>
          <p:nvPr/>
        </p:nvPicPr>
        <p:blipFill>
          <a:blip r:embed="rId4"/>
          <a:srcRect/>
          <a:stretch>
            <a:fillRect/>
          </a:stretch>
        </p:blipFill>
        <p:spPr bwMode="auto">
          <a:xfrm>
            <a:off x="2351005" y="1700213"/>
            <a:ext cx="768149" cy="412750"/>
          </a:xfrm>
          <a:prstGeom prst="rect">
            <a:avLst/>
          </a:prstGeom>
          <a:noFill/>
          <a:ln w="9525">
            <a:noFill/>
            <a:miter lim="800000"/>
            <a:headEnd/>
            <a:tailEnd/>
          </a:ln>
        </p:spPr>
      </p:pic>
      <p:pic>
        <p:nvPicPr>
          <p:cNvPr id="28" name="Picture 10" descr="MCj04289450000[1]"/>
          <p:cNvPicPr>
            <a:picLocks noChangeAspect="1" noChangeArrowheads="1"/>
          </p:cNvPicPr>
          <p:nvPr/>
        </p:nvPicPr>
        <p:blipFill>
          <a:blip r:embed="rId4"/>
          <a:srcRect/>
          <a:stretch>
            <a:fillRect/>
          </a:stretch>
        </p:blipFill>
        <p:spPr bwMode="auto">
          <a:xfrm>
            <a:off x="6382205" y="2060575"/>
            <a:ext cx="768151" cy="412750"/>
          </a:xfrm>
          <a:prstGeom prst="rect">
            <a:avLst/>
          </a:prstGeom>
          <a:noFill/>
          <a:ln w="9525">
            <a:noFill/>
            <a:miter lim="800000"/>
            <a:headEnd/>
            <a:tailEnd/>
          </a:ln>
        </p:spPr>
      </p:pic>
      <p:pic>
        <p:nvPicPr>
          <p:cNvPr id="29" name="Picture 11" descr="MCj04289450000[1]"/>
          <p:cNvPicPr>
            <a:picLocks noChangeAspect="1" noChangeArrowheads="1"/>
          </p:cNvPicPr>
          <p:nvPr/>
        </p:nvPicPr>
        <p:blipFill>
          <a:blip r:embed="rId4"/>
          <a:srcRect/>
          <a:stretch>
            <a:fillRect/>
          </a:stretch>
        </p:blipFill>
        <p:spPr bwMode="auto">
          <a:xfrm>
            <a:off x="3599513" y="5013325"/>
            <a:ext cx="768149" cy="412750"/>
          </a:xfrm>
          <a:prstGeom prst="rect">
            <a:avLst/>
          </a:prstGeom>
          <a:noFill/>
          <a:ln w="9525">
            <a:noFill/>
            <a:miter lim="800000"/>
            <a:headEnd/>
            <a:tailEnd/>
          </a:ln>
        </p:spPr>
      </p:pic>
      <p:pic>
        <p:nvPicPr>
          <p:cNvPr id="30" name="Picture 12" descr="MCj04289450000[1]"/>
          <p:cNvPicPr>
            <a:picLocks noChangeAspect="1" noChangeArrowheads="1"/>
          </p:cNvPicPr>
          <p:nvPr/>
        </p:nvPicPr>
        <p:blipFill>
          <a:blip r:embed="rId4"/>
          <a:srcRect/>
          <a:stretch>
            <a:fillRect/>
          </a:stretch>
        </p:blipFill>
        <p:spPr bwMode="auto">
          <a:xfrm>
            <a:off x="912047" y="2133600"/>
            <a:ext cx="768149" cy="412750"/>
          </a:xfrm>
          <a:prstGeom prst="rect">
            <a:avLst/>
          </a:prstGeom>
          <a:noFill/>
          <a:ln w="9525">
            <a:noFill/>
            <a:miter lim="800000"/>
            <a:headEnd/>
            <a:tailEnd/>
          </a:ln>
        </p:spPr>
      </p:pic>
      <p:pic>
        <p:nvPicPr>
          <p:cNvPr id="31" name="Picture 13" descr="MCj04289450000[1]"/>
          <p:cNvPicPr>
            <a:picLocks noChangeAspect="1" noChangeArrowheads="1"/>
          </p:cNvPicPr>
          <p:nvPr/>
        </p:nvPicPr>
        <p:blipFill>
          <a:blip r:embed="rId4"/>
          <a:srcRect/>
          <a:stretch>
            <a:fillRect/>
          </a:stretch>
        </p:blipFill>
        <p:spPr bwMode="auto">
          <a:xfrm>
            <a:off x="4367663" y="5013325"/>
            <a:ext cx="768151" cy="412750"/>
          </a:xfrm>
          <a:prstGeom prst="rect">
            <a:avLst/>
          </a:prstGeom>
          <a:noFill/>
          <a:ln w="9525">
            <a:noFill/>
            <a:miter lim="800000"/>
            <a:headEnd/>
            <a:tailEnd/>
          </a:ln>
        </p:spPr>
      </p:pic>
      <p:pic>
        <p:nvPicPr>
          <p:cNvPr id="32" name="Picture 15" descr="MCj04289550000[1]"/>
          <p:cNvPicPr>
            <a:picLocks noChangeAspect="1" noChangeArrowheads="1"/>
          </p:cNvPicPr>
          <p:nvPr/>
        </p:nvPicPr>
        <p:blipFill>
          <a:blip r:embed="rId3"/>
          <a:srcRect/>
          <a:stretch>
            <a:fillRect/>
          </a:stretch>
        </p:blipFill>
        <p:spPr bwMode="auto">
          <a:xfrm>
            <a:off x="8781879" y="1412875"/>
            <a:ext cx="787195" cy="647700"/>
          </a:xfrm>
          <a:prstGeom prst="rect">
            <a:avLst/>
          </a:prstGeom>
          <a:noFill/>
          <a:ln w="9525">
            <a:noFill/>
            <a:miter lim="800000"/>
            <a:headEnd/>
            <a:tailEnd/>
          </a:ln>
        </p:spPr>
      </p:pic>
      <p:pic>
        <p:nvPicPr>
          <p:cNvPr id="33" name="Picture 16" descr="MCj04289550000[1]"/>
          <p:cNvPicPr>
            <a:picLocks noChangeAspect="1" noChangeArrowheads="1"/>
          </p:cNvPicPr>
          <p:nvPr/>
        </p:nvPicPr>
        <p:blipFill>
          <a:blip r:embed="rId3"/>
          <a:srcRect/>
          <a:stretch>
            <a:fillRect/>
          </a:stretch>
        </p:blipFill>
        <p:spPr bwMode="auto">
          <a:xfrm>
            <a:off x="10605971" y="2276475"/>
            <a:ext cx="787195" cy="647700"/>
          </a:xfrm>
          <a:prstGeom prst="rect">
            <a:avLst/>
          </a:prstGeom>
          <a:noFill/>
          <a:ln w="9525">
            <a:noFill/>
            <a:miter lim="800000"/>
            <a:headEnd/>
            <a:tailEnd/>
          </a:ln>
        </p:spPr>
      </p:pic>
      <p:pic>
        <p:nvPicPr>
          <p:cNvPr id="34" name="Picture 18" descr="MCj04289550000[1]"/>
          <p:cNvPicPr>
            <a:picLocks noChangeAspect="1" noChangeArrowheads="1"/>
          </p:cNvPicPr>
          <p:nvPr/>
        </p:nvPicPr>
        <p:blipFill>
          <a:blip r:embed="rId3"/>
          <a:srcRect/>
          <a:stretch>
            <a:fillRect/>
          </a:stretch>
        </p:blipFill>
        <p:spPr bwMode="auto">
          <a:xfrm>
            <a:off x="10318179" y="1268413"/>
            <a:ext cx="787195" cy="647700"/>
          </a:xfrm>
          <a:prstGeom prst="rect">
            <a:avLst/>
          </a:prstGeom>
          <a:noFill/>
          <a:ln w="9525">
            <a:noFill/>
            <a:miter lim="800000"/>
            <a:headEnd/>
            <a:tailEnd/>
          </a:ln>
        </p:spPr>
      </p:pic>
      <p:pic>
        <p:nvPicPr>
          <p:cNvPr id="35" name="Picture 19" descr="MCj04289550000[1]"/>
          <p:cNvPicPr>
            <a:picLocks noChangeAspect="1" noChangeArrowheads="1"/>
          </p:cNvPicPr>
          <p:nvPr/>
        </p:nvPicPr>
        <p:blipFill>
          <a:blip r:embed="rId3"/>
          <a:srcRect/>
          <a:stretch>
            <a:fillRect/>
          </a:stretch>
        </p:blipFill>
        <p:spPr bwMode="auto">
          <a:xfrm>
            <a:off x="4462888" y="2060575"/>
            <a:ext cx="787195" cy="647700"/>
          </a:xfrm>
          <a:prstGeom prst="rect">
            <a:avLst/>
          </a:prstGeom>
          <a:noFill/>
          <a:ln w="9525">
            <a:noFill/>
            <a:miter lim="800000"/>
            <a:headEnd/>
            <a:tailEnd/>
          </a:ln>
        </p:spPr>
      </p:pic>
      <p:pic>
        <p:nvPicPr>
          <p:cNvPr id="36" name="Picture 20" descr="MCj04289490000[1]"/>
          <p:cNvPicPr>
            <a:picLocks noChangeAspect="1" noChangeArrowheads="1"/>
          </p:cNvPicPr>
          <p:nvPr/>
        </p:nvPicPr>
        <p:blipFill>
          <a:blip r:embed="rId2"/>
          <a:srcRect/>
          <a:stretch>
            <a:fillRect/>
          </a:stretch>
        </p:blipFill>
        <p:spPr bwMode="auto">
          <a:xfrm>
            <a:off x="9645255" y="2060576"/>
            <a:ext cx="613673" cy="574675"/>
          </a:xfrm>
          <a:prstGeom prst="rect">
            <a:avLst/>
          </a:prstGeom>
          <a:noFill/>
          <a:ln w="9525">
            <a:noFill/>
            <a:miter lim="800000"/>
            <a:headEnd/>
            <a:tailEnd/>
          </a:ln>
        </p:spPr>
      </p:pic>
      <p:pic>
        <p:nvPicPr>
          <p:cNvPr id="37" name="Picture 21" descr="MCj04289490000[1]"/>
          <p:cNvPicPr>
            <a:picLocks noChangeAspect="1" noChangeArrowheads="1"/>
          </p:cNvPicPr>
          <p:nvPr/>
        </p:nvPicPr>
        <p:blipFill>
          <a:blip r:embed="rId2"/>
          <a:srcRect/>
          <a:stretch>
            <a:fillRect/>
          </a:stretch>
        </p:blipFill>
        <p:spPr bwMode="auto">
          <a:xfrm>
            <a:off x="5711397" y="1628776"/>
            <a:ext cx="613673" cy="574675"/>
          </a:xfrm>
          <a:prstGeom prst="rect">
            <a:avLst/>
          </a:prstGeom>
          <a:noFill/>
          <a:ln w="9525">
            <a:noFill/>
            <a:miter lim="800000"/>
            <a:headEnd/>
            <a:tailEnd/>
          </a:ln>
        </p:spPr>
      </p:pic>
      <p:pic>
        <p:nvPicPr>
          <p:cNvPr id="38" name="Picture 22" descr="MCj04289490000[1]"/>
          <p:cNvPicPr>
            <a:picLocks noChangeAspect="1" noChangeArrowheads="1"/>
          </p:cNvPicPr>
          <p:nvPr/>
        </p:nvPicPr>
        <p:blipFill>
          <a:blip r:embed="rId2"/>
          <a:srcRect/>
          <a:stretch>
            <a:fillRect/>
          </a:stretch>
        </p:blipFill>
        <p:spPr bwMode="auto">
          <a:xfrm>
            <a:off x="5114653" y="1557339"/>
            <a:ext cx="613673" cy="574675"/>
          </a:xfrm>
          <a:prstGeom prst="rect">
            <a:avLst/>
          </a:prstGeom>
          <a:noFill/>
          <a:ln w="9525">
            <a:noFill/>
            <a:miter lim="800000"/>
            <a:headEnd/>
            <a:tailEnd/>
          </a:ln>
        </p:spPr>
      </p:pic>
      <p:pic>
        <p:nvPicPr>
          <p:cNvPr id="39" name="Picture 24" descr="MCj04289490000[1]"/>
          <p:cNvPicPr>
            <a:picLocks noChangeAspect="1" noChangeArrowheads="1"/>
          </p:cNvPicPr>
          <p:nvPr/>
        </p:nvPicPr>
        <p:blipFill>
          <a:blip r:embed="rId2"/>
          <a:srcRect/>
          <a:stretch>
            <a:fillRect/>
          </a:stretch>
        </p:blipFill>
        <p:spPr bwMode="auto">
          <a:xfrm>
            <a:off x="1678081" y="1557339"/>
            <a:ext cx="613673" cy="574675"/>
          </a:xfrm>
          <a:prstGeom prst="rect">
            <a:avLst/>
          </a:prstGeom>
          <a:noFill/>
          <a:ln w="9525">
            <a:noFill/>
            <a:miter lim="800000"/>
            <a:headEnd/>
            <a:tailEnd/>
          </a:ln>
        </p:spPr>
      </p:pic>
      <p:pic>
        <p:nvPicPr>
          <p:cNvPr id="40" name="Picture 26" descr="MCj04289470000[1]"/>
          <p:cNvPicPr>
            <a:picLocks noChangeAspect="1" noChangeArrowheads="1"/>
          </p:cNvPicPr>
          <p:nvPr/>
        </p:nvPicPr>
        <p:blipFill>
          <a:blip r:embed="rId1"/>
          <a:srcRect/>
          <a:stretch>
            <a:fillRect/>
          </a:stretch>
        </p:blipFill>
        <p:spPr bwMode="auto">
          <a:xfrm>
            <a:off x="1775422" y="2060576"/>
            <a:ext cx="755453" cy="576263"/>
          </a:xfrm>
          <a:prstGeom prst="rect">
            <a:avLst/>
          </a:prstGeom>
          <a:noFill/>
          <a:ln w="9525">
            <a:noFill/>
            <a:miter lim="800000"/>
            <a:headEnd/>
            <a:tailEnd/>
          </a:ln>
        </p:spPr>
      </p:pic>
      <p:pic>
        <p:nvPicPr>
          <p:cNvPr id="41" name="Picture 27" descr="MCj04289470000[1]"/>
          <p:cNvPicPr>
            <a:picLocks noChangeAspect="1" noChangeArrowheads="1"/>
          </p:cNvPicPr>
          <p:nvPr/>
        </p:nvPicPr>
        <p:blipFill>
          <a:blip r:embed="rId1"/>
          <a:srcRect/>
          <a:stretch>
            <a:fillRect/>
          </a:stretch>
        </p:blipFill>
        <p:spPr bwMode="auto">
          <a:xfrm>
            <a:off x="2926589" y="4868863"/>
            <a:ext cx="755453" cy="576262"/>
          </a:xfrm>
          <a:prstGeom prst="rect">
            <a:avLst/>
          </a:prstGeom>
          <a:noFill/>
          <a:ln w="9525">
            <a:noFill/>
            <a:miter lim="800000"/>
            <a:headEnd/>
            <a:tailEnd/>
          </a:ln>
        </p:spPr>
      </p:pic>
      <p:pic>
        <p:nvPicPr>
          <p:cNvPr id="42" name="Picture 28" descr="MCj04289470000[1]"/>
          <p:cNvPicPr>
            <a:picLocks noChangeAspect="1" noChangeArrowheads="1"/>
          </p:cNvPicPr>
          <p:nvPr/>
        </p:nvPicPr>
        <p:blipFill>
          <a:blip r:embed="rId1"/>
          <a:srcRect/>
          <a:stretch>
            <a:fillRect/>
          </a:stretch>
        </p:blipFill>
        <p:spPr bwMode="auto">
          <a:xfrm>
            <a:off x="3119154" y="5373688"/>
            <a:ext cx="755454" cy="576262"/>
          </a:xfrm>
          <a:prstGeom prst="rect">
            <a:avLst/>
          </a:prstGeom>
          <a:noFill/>
          <a:ln w="9525">
            <a:noFill/>
            <a:miter lim="800000"/>
            <a:headEnd/>
            <a:tailEnd/>
          </a:ln>
        </p:spPr>
      </p:pic>
      <p:pic>
        <p:nvPicPr>
          <p:cNvPr id="43" name="Picture 29" descr="MCj04289470000[1]"/>
          <p:cNvPicPr>
            <a:picLocks noChangeAspect="1" noChangeArrowheads="1"/>
          </p:cNvPicPr>
          <p:nvPr/>
        </p:nvPicPr>
        <p:blipFill>
          <a:blip r:embed="rId1"/>
          <a:srcRect/>
          <a:stretch>
            <a:fillRect/>
          </a:stretch>
        </p:blipFill>
        <p:spPr bwMode="auto">
          <a:xfrm>
            <a:off x="3982529" y="5445126"/>
            <a:ext cx="755454" cy="576263"/>
          </a:xfrm>
          <a:prstGeom prst="rect">
            <a:avLst/>
          </a:prstGeom>
          <a:noFill/>
          <a:ln w="9525">
            <a:noFill/>
            <a:miter lim="800000"/>
            <a:headEnd/>
            <a:tailEnd/>
          </a:ln>
        </p:spPr>
      </p:pic>
      <p:pic>
        <p:nvPicPr>
          <p:cNvPr id="44" name="Picture 30" descr="MCj04289470000[1]"/>
          <p:cNvPicPr>
            <a:picLocks noChangeAspect="1" noChangeArrowheads="1"/>
          </p:cNvPicPr>
          <p:nvPr/>
        </p:nvPicPr>
        <p:blipFill>
          <a:blip r:embed="rId1"/>
          <a:srcRect/>
          <a:stretch>
            <a:fillRect/>
          </a:stretch>
        </p:blipFill>
        <p:spPr bwMode="auto">
          <a:xfrm>
            <a:off x="10220838" y="5300663"/>
            <a:ext cx="755454" cy="576262"/>
          </a:xfrm>
          <a:prstGeom prst="rect">
            <a:avLst/>
          </a:prstGeom>
          <a:noFill/>
          <a:ln w="9525">
            <a:noFill/>
            <a:miter lim="800000"/>
            <a:headEnd/>
            <a:tailEnd/>
          </a:ln>
        </p:spPr>
      </p:pic>
      <p:pic>
        <p:nvPicPr>
          <p:cNvPr id="45" name="Picture 31" descr="MCj04289470000[1]"/>
          <p:cNvPicPr>
            <a:picLocks noChangeAspect="1" noChangeArrowheads="1"/>
          </p:cNvPicPr>
          <p:nvPr/>
        </p:nvPicPr>
        <p:blipFill>
          <a:blip r:embed="rId1"/>
          <a:srcRect/>
          <a:stretch>
            <a:fillRect/>
          </a:stretch>
        </p:blipFill>
        <p:spPr bwMode="auto">
          <a:xfrm>
            <a:off x="5421488" y="2133601"/>
            <a:ext cx="755454" cy="576263"/>
          </a:xfrm>
          <a:prstGeom prst="rect">
            <a:avLst/>
          </a:prstGeom>
          <a:noFill/>
          <a:ln w="9525">
            <a:noFill/>
            <a:miter lim="800000"/>
            <a:headEnd/>
            <a:tailEnd/>
          </a:ln>
        </p:spPr>
      </p:pic>
      <p:pic>
        <p:nvPicPr>
          <p:cNvPr id="46" name="Picture 14" descr="MCj04289450000[1]"/>
          <p:cNvPicPr>
            <a:picLocks noChangeAspect="1" noChangeArrowheads="1"/>
          </p:cNvPicPr>
          <p:nvPr/>
        </p:nvPicPr>
        <p:blipFill>
          <a:blip r:embed="rId4"/>
          <a:srcRect/>
          <a:stretch>
            <a:fillRect/>
          </a:stretch>
        </p:blipFill>
        <p:spPr bwMode="auto">
          <a:xfrm>
            <a:off x="10988988" y="5445125"/>
            <a:ext cx="768149" cy="412750"/>
          </a:xfrm>
          <a:prstGeom prst="rect">
            <a:avLst/>
          </a:prstGeom>
          <a:noFill/>
          <a:ln w="9525">
            <a:noFill/>
            <a:miter lim="800000"/>
            <a:headEnd/>
            <a:tailEnd/>
          </a:ln>
        </p:spPr>
      </p:pic>
      <p:pic>
        <p:nvPicPr>
          <p:cNvPr id="47" name="Picture 17" descr="MCj04289550000[1]"/>
          <p:cNvPicPr>
            <a:picLocks noChangeAspect="1" noChangeArrowheads="1"/>
          </p:cNvPicPr>
          <p:nvPr/>
        </p:nvPicPr>
        <p:blipFill>
          <a:blip r:embed="rId3"/>
          <a:srcRect/>
          <a:stretch>
            <a:fillRect/>
          </a:stretch>
        </p:blipFill>
        <p:spPr bwMode="auto">
          <a:xfrm>
            <a:off x="9550030" y="4868863"/>
            <a:ext cx="787195" cy="647700"/>
          </a:xfrm>
          <a:prstGeom prst="rect">
            <a:avLst/>
          </a:prstGeom>
          <a:noFill/>
          <a:ln w="9525">
            <a:noFill/>
            <a:miter lim="800000"/>
            <a:headEnd/>
            <a:tailEnd/>
          </a:ln>
        </p:spPr>
      </p:pic>
      <p:pic>
        <p:nvPicPr>
          <p:cNvPr id="48" name="Picture 23" descr="MCj04289490000[1]"/>
          <p:cNvPicPr>
            <a:picLocks noChangeAspect="1" noChangeArrowheads="1"/>
          </p:cNvPicPr>
          <p:nvPr/>
        </p:nvPicPr>
        <p:blipFill>
          <a:blip r:embed="rId2"/>
          <a:srcRect/>
          <a:stretch>
            <a:fillRect/>
          </a:stretch>
        </p:blipFill>
        <p:spPr bwMode="auto">
          <a:xfrm>
            <a:off x="10893763" y="4797426"/>
            <a:ext cx="613673" cy="574675"/>
          </a:xfrm>
          <a:prstGeom prst="rect">
            <a:avLst/>
          </a:prstGeom>
          <a:noFill/>
          <a:ln w="9525">
            <a:noFill/>
            <a:miter lim="800000"/>
            <a:headEnd/>
            <a:tailEnd/>
          </a:ln>
        </p:spPr>
      </p:pic>
      <p:pic>
        <p:nvPicPr>
          <p:cNvPr id="49" name="Picture 25" descr="MCj04289490000[1]"/>
          <p:cNvPicPr>
            <a:picLocks noChangeAspect="1" noChangeArrowheads="1"/>
          </p:cNvPicPr>
          <p:nvPr/>
        </p:nvPicPr>
        <p:blipFill>
          <a:blip r:embed="rId2"/>
          <a:srcRect/>
          <a:stretch>
            <a:fillRect/>
          </a:stretch>
        </p:blipFill>
        <p:spPr bwMode="auto">
          <a:xfrm>
            <a:off x="10510747" y="5949951"/>
            <a:ext cx="613673" cy="574675"/>
          </a:xfrm>
          <a:prstGeom prst="rect">
            <a:avLst/>
          </a:prstGeom>
          <a:noFill/>
          <a:ln w="9525">
            <a:noFill/>
            <a:miter lim="800000"/>
            <a:headEnd/>
            <a:tailEnd/>
          </a:ln>
        </p:spPr>
      </p:pic>
      <p:pic>
        <p:nvPicPr>
          <p:cNvPr id="50" name="Picture 32" descr="MCj04289470000[1]"/>
          <p:cNvPicPr>
            <a:picLocks noChangeAspect="1" noChangeArrowheads="1"/>
          </p:cNvPicPr>
          <p:nvPr/>
        </p:nvPicPr>
        <p:blipFill>
          <a:blip r:embed="rId1"/>
          <a:srcRect/>
          <a:stretch>
            <a:fillRect/>
          </a:stretch>
        </p:blipFill>
        <p:spPr bwMode="auto">
          <a:xfrm>
            <a:off x="9550030" y="5661026"/>
            <a:ext cx="755453" cy="5762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Question 2</a:t>
            </a:r>
            <a:endParaRPr lang="en-US" dirty="0"/>
          </a:p>
        </p:txBody>
      </p:sp>
      <p:sp>
        <p:nvSpPr>
          <p:cNvPr id="6" name="TextBox 5"/>
          <p:cNvSpPr txBox="1"/>
          <p:nvPr/>
        </p:nvSpPr>
        <p:spPr>
          <a:xfrm>
            <a:off x="611189" y="1448857"/>
            <a:ext cx="10742611" cy="4163447"/>
          </a:xfrm>
          <a:prstGeom prst="rect">
            <a:avLst/>
          </a:prstGeom>
          <a:noFill/>
        </p:spPr>
        <p:txBody>
          <a:bodyPr wrap="square">
            <a:spAutoFit/>
          </a:bodyPr>
          <a:lstStyle/>
          <a:p>
            <a:r>
              <a:rPr lang="en-US" dirty="0"/>
              <a:t>An AWS VPC is a component of which group of AWS services?</a:t>
            </a:r>
            <a:endParaRPr lang="en-US" dirty="0"/>
          </a:p>
          <a:p>
            <a:endParaRPr lang="en-US" dirty="0"/>
          </a:p>
          <a:p>
            <a:r>
              <a:rPr lang="en-US" dirty="0"/>
              <a:t>Global infrastructure</a:t>
            </a:r>
            <a:endParaRPr lang="en-US" dirty="0"/>
          </a:p>
          <a:p>
            <a:r>
              <a:rPr lang="en-US" dirty="0"/>
              <a:t>Database services</a:t>
            </a:r>
            <a:endParaRPr lang="en-US" dirty="0"/>
          </a:p>
          <a:p>
            <a:r>
              <a:rPr lang="en-US" dirty="0">
                <a:highlight>
                  <a:srgbClr val="FFFF00"/>
                </a:highlight>
              </a:rPr>
              <a:t>Network services</a:t>
            </a:r>
            <a:endParaRPr lang="en-US" dirty="0">
              <a:highlight>
                <a:srgbClr val="FFFF00"/>
              </a:highlight>
            </a:endParaRPr>
          </a:p>
          <a:p>
            <a:r>
              <a:rPr lang="en-US" dirty="0"/>
              <a:t>compute services</a:t>
            </a:r>
            <a:endParaRPr lang="en-US" dirty="0"/>
          </a:p>
          <a:p>
            <a:endParaRPr lang="en-US" dirty="0"/>
          </a:p>
          <a:p>
            <a:r>
              <a:rPr lang="en-US" b="0" i="0" dirty="0">
                <a:solidFill>
                  <a:srgbClr val="004025"/>
                </a:solidFill>
                <a:effectLst/>
                <a:latin typeface="sf pro text"/>
              </a:rPr>
              <a:t>Good job!</a:t>
            </a:r>
            <a:endParaRPr lang="en-US" b="0" i="0" dirty="0">
              <a:solidFill>
                <a:srgbClr val="004025"/>
              </a:solidFill>
              <a:effectLst/>
              <a:latin typeface="sf pro text"/>
            </a:endParaRPr>
          </a:p>
          <a:p>
            <a:r>
              <a:rPr lang="en-US" b="0" i="0" dirty="0">
                <a:solidFill>
                  <a:srgbClr val="686F7A"/>
                </a:solidFill>
                <a:effectLst/>
                <a:latin typeface="sf pro text"/>
              </a:rPr>
              <a:t>A Virtual Private Cloud (VPC) is a virtual network dedicated to a single AWS account. It is logically isolated from other virtual networks in the AWS cloud, providing compute resources with security and robust networking functionality.</a:t>
            </a:r>
            <a:endParaRPr lang="en-US" b="0" i="0" dirty="0">
              <a:solidFill>
                <a:srgbClr val="686F7A"/>
              </a:solidFill>
              <a:effectLst/>
              <a:latin typeface="sf pro text"/>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Question 3:</a:t>
            </a:r>
            <a:endParaRPr lang="en-US" dirty="0"/>
          </a:p>
        </p:txBody>
      </p:sp>
      <p:sp>
        <p:nvSpPr>
          <p:cNvPr id="6" name="TextBox 5"/>
          <p:cNvSpPr txBox="1"/>
          <p:nvPr/>
        </p:nvSpPr>
        <p:spPr>
          <a:xfrm>
            <a:off x="611189" y="1372677"/>
            <a:ext cx="10958702" cy="3053144"/>
          </a:xfrm>
          <a:prstGeom prst="rect">
            <a:avLst/>
          </a:prstGeom>
          <a:noFill/>
        </p:spPr>
        <p:txBody>
          <a:bodyPr wrap="square">
            <a:spAutoFit/>
          </a:bodyPr>
          <a:lstStyle/>
          <a:p>
            <a:r>
              <a:rPr lang="en-US" dirty="0"/>
              <a:t>What does an AWS Region consist of?</a:t>
            </a:r>
            <a:endParaRPr lang="en-US" dirty="0"/>
          </a:p>
          <a:p>
            <a:endParaRPr lang="en-US" dirty="0"/>
          </a:p>
          <a:p>
            <a:pPr marL="342900" indent="-342900">
              <a:buFont typeface="Wingdings" panose="05000000000000000000" pitchFamily="2" charset="2"/>
              <a:buChar char="ü"/>
            </a:pPr>
            <a:r>
              <a:rPr lang="en-US" dirty="0"/>
              <a:t>A console that gives you a quick, global picture of your cloud computing environment</a:t>
            </a:r>
            <a:endParaRPr lang="en-US" dirty="0"/>
          </a:p>
          <a:p>
            <a:pPr marL="342900" indent="-342900">
              <a:buFont typeface="Wingdings" panose="05000000000000000000" pitchFamily="2" charset="2"/>
              <a:buChar char="ü"/>
            </a:pPr>
            <a:r>
              <a:rPr lang="en-US" dirty="0"/>
              <a:t>A collection of database that can only be accessed from a specific geographic region.</a:t>
            </a:r>
            <a:endParaRPr lang="en-US" dirty="0"/>
          </a:p>
          <a:p>
            <a:pPr marL="342900" indent="-342900">
              <a:buFont typeface="Wingdings" panose="05000000000000000000" pitchFamily="2" charset="2"/>
              <a:buChar char="ü"/>
            </a:pPr>
            <a:r>
              <a:rPr lang="en-US" dirty="0"/>
              <a:t>A collection of datacenter that is spread around a specific continent</a:t>
            </a:r>
            <a:endParaRPr lang="en-US" dirty="0"/>
          </a:p>
          <a:p>
            <a:pPr marL="342900" indent="-342900">
              <a:buFont typeface="Wingdings" panose="05000000000000000000" pitchFamily="2" charset="2"/>
              <a:buChar char="ü"/>
            </a:pPr>
            <a:r>
              <a:rPr lang="en-US" dirty="0"/>
              <a:t>A collection of location within a geographic area designed to provide high Availability to a specific geography</a:t>
            </a: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Question 3:</a:t>
            </a:r>
            <a:endParaRPr lang="en-US" dirty="0"/>
          </a:p>
        </p:txBody>
      </p:sp>
      <p:sp>
        <p:nvSpPr>
          <p:cNvPr id="6" name="TextBox 5"/>
          <p:cNvSpPr txBox="1"/>
          <p:nvPr/>
        </p:nvSpPr>
        <p:spPr>
          <a:xfrm>
            <a:off x="611189" y="1372677"/>
            <a:ext cx="10958702" cy="4533549"/>
          </a:xfrm>
          <a:prstGeom prst="rect">
            <a:avLst/>
          </a:prstGeom>
          <a:noFill/>
        </p:spPr>
        <p:txBody>
          <a:bodyPr wrap="square">
            <a:spAutoFit/>
          </a:bodyPr>
          <a:lstStyle/>
          <a:p>
            <a:r>
              <a:rPr lang="en-US" dirty="0"/>
              <a:t>What does an AWS Region consist of?</a:t>
            </a:r>
            <a:endParaRPr lang="en-US" dirty="0"/>
          </a:p>
          <a:p>
            <a:endParaRPr lang="en-US" dirty="0"/>
          </a:p>
          <a:p>
            <a:pPr marL="342900" indent="-342900">
              <a:buFont typeface="Wingdings" panose="05000000000000000000" pitchFamily="2" charset="2"/>
              <a:buChar char="ü"/>
            </a:pPr>
            <a:r>
              <a:rPr lang="en-US" dirty="0"/>
              <a:t>A console that gives you a quick, global picture of your cloud computing environment</a:t>
            </a:r>
            <a:endParaRPr lang="en-US" dirty="0"/>
          </a:p>
          <a:p>
            <a:pPr marL="342900" indent="-342900">
              <a:buFont typeface="Wingdings" panose="05000000000000000000" pitchFamily="2" charset="2"/>
              <a:buChar char="ü"/>
            </a:pPr>
            <a:r>
              <a:rPr lang="en-US" dirty="0"/>
              <a:t>A collection of database that can only be accessed from a specific geographic region.</a:t>
            </a:r>
            <a:endParaRPr lang="en-US" dirty="0"/>
          </a:p>
          <a:p>
            <a:pPr marL="342900" indent="-342900">
              <a:buFont typeface="Wingdings" panose="05000000000000000000" pitchFamily="2" charset="2"/>
              <a:buChar char="ü"/>
            </a:pPr>
            <a:r>
              <a:rPr lang="en-US" dirty="0"/>
              <a:t>A collection of datacenter that is spread around a specific continent</a:t>
            </a:r>
            <a:endParaRPr lang="en-US" dirty="0"/>
          </a:p>
          <a:p>
            <a:pPr marL="342900" indent="-342900">
              <a:buFont typeface="Wingdings" panose="05000000000000000000" pitchFamily="2" charset="2"/>
              <a:buChar char="ü"/>
            </a:pPr>
            <a:r>
              <a:rPr lang="en-US" dirty="0">
                <a:highlight>
                  <a:srgbClr val="FFFF00"/>
                </a:highlight>
              </a:rPr>
              <a:t>A collection of location within a geographic area designed to provide high Availability to a specific geography</a:t>
            </a:r>
            <a:endParaRPr lang="en-US" dirty="0">
              <a:highlight>
                <a:srgbClr val="FFFF00"/>
              </a:highlight>
            </a:endParaRPr>
          </a:p>
          <a:p>
            <a:pPr marL="342900" indent="-342900">
              <a:buFont typeface="Wingdings" panose="05000000000000000000" pitchFamily="2" charset="2"/>
              <a:buChar char="ü"/>
            </a:pPr>
            <a:endParaRPr lang="en-US" dirty="0">
              <a:highlight>
                <a:srgbClr val="FFFF00"/>
              </a:highlight>
            </a:endParaRPr>
          </a:p>
          <a:p>
            <a:r>
              <a:rPr lang="en-US" b="0" i="0" dirty="0">
                <a:solidFill>
                  <a:srgbClr val="004025"/>
                </a:solidFill>
                <a:effectLst/>
                <a:latin typeface="sf pro text"/>
              </a:rPr>
              <a:t>Good job!</a:t>
            </a:r>
            <a:endParaRPr lang="en-US" b="0" i="0" dirty="0">
              <a:solidFill>
                <a:srgbClr val="004025"/>
              </a:solidFill>
              <a:effectLst/>
              <a:latin typeface="sf pro text"/>
            </a:endParaRPr>
          </a:p>
          <a:p>
            <a:r>
              <a:rPr lang="en-US" b="0" i="0" dirty="0">
                <a:solidFill>
                  <a:srgbClr val="686F7A"/>
                </a:solidFill>
                <a:effectLst/>
                <a:latin typeface="sf pro text"/>
              </a:rPr>
              <a:t>Each region is a separate geographic area. Each region has multiple, isolated locations known as Availability Zones.</a:t>
            </a:r>
            <a:endParaRPr lang="en-US" b="0" i="0" dirty="0">
              <a:solidFill>
                <a:srgbClr val="686F7A"/>
              </a:solidFill>
              <a:effectLst/>
              <a:latin typeface="sf pro text"/>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Question 4</a:t>
            </a:r>
            <a:endParaRPr lang="en-US" dirty="0"/>
          </a:p>
        </p:txBody>
      </p:sp>
      <p:sp>
        <p:nvSpPr>
          <p:cNvPr id="8" name="TextBox 7"/>
          <p:cNvSpPr txBox="1"/>
          <p:nvPr/>
        </p:nvSpPr>
        <p:spPr>
          <a:xfrm>
            <a:off x="838200" y="1691939"/>
            <a:ext cx="10515599" cy="2683042"/>
          </a:xfrm>
          <a:prstGeom prst="rect">
            <a:avLst/>
          </a:prstGeom>
          <a:noFill/>
        </p:spPr>
        <p:txBody>
          <a:bodyPr wrap="square">
            <a:spAutoFit/>
          </a:bodyPr>
          <a:lstStyle/>
          <a:p>
            <a:r>
              <a:rPr lang="en-US" dirty="0"/>
              <a:t>Which statement best describes Availability Zones?</a:t>
            </a:r>
            <a:endParaRPr lang="en-US" dirty="0"/>
          </a:p>
          <a:p>
            <a:pPr marL="342900" indent="-342900">
              <a:buFont typeface="Wingdings" panose="05000000000000000000" pitchFamily="2" charset="2"/>
              <a:buChar char="Ø"/>
            </a:pPr>
            <a:r>
              <a:rPr lang="en-US" dirty="0"/>
              <a:t>A content distribution network used to distribute content to users</a:t>
            </a:r>
            <a:endParaRPr lang="en-US" dirty="0"/>
          </a:p>
          <a:p>
            <a:pPr marL="342900" indent="-342900">
              <a:buFont typeface="Wingdings" panose="05000000000000000000" pitchFamily="2" charset="2"/>
              <a:buChar char="Ø"/>
            </a:pPr>
            <a:r>
              <a:rPr lang="en-US" dirty="0"/>
              <a:t>Restricted area designed specially for the creation of virtual private clouds</a:t>
            </a:r>
            <a:endParaRPr lang="en-US" dirty="0"/>
          </a:p>
          <a:p>
            <a:pPr marL="342900" indent="-342900">
              <a:buFont typeface="Wingdings" panose="05000000000000000000" pitchFamily="2" charset="2"/>
              <a:buChar char="Ø"/>
            </a:pPr>
            <a:r>
              <a:rPr lang="en-US" dirty="0"/>
              <a:t>Two zones containing compute resources that are designed to automatically maintain synchronized copies of each other’s data</a:t>
            </a:r>
            <a:endParaRPr lang="en-US" dirty="0"/>
          </a:p>
          <a:p>
            <a:pPr marL="342900" indent="-342900">
              <a:buFont typeface="Wingdings" panose="05000000000000000000" pitchFamily="2" charset="2"/>
              <a:buChar char="Ø"/>
            </a:pPr>
            <a:r>
              <a:rPr lang="en-US" dirty="0"/>
              <a:t>Distinct locations from within from AWS region that are engineered to be isolated from failure  </a:t>
            </a:r>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Question 4</a:t>
            </a:r>
            <a:endParaRPr lang="en-US" dirty="0"/>
          </a:p>
        </p:txBody>
      </p:sp>
      <p:sp>
        <p:nvSpPr>
          <p:cNvPr id="8" name="TextBox 7"/>
          <p:cNvSpPr txBox="1"/>
          <p:nvPr/>
        </p:nvSpPr>
        <p:spPr>
          <a:xfrm>
            <a:off x="838200" y="1691939"/>
            <a:ext cx="10515599" cy="4163447"/>
          </a:xfrm>
          <a:prstGeom prst="rect">
            <a:avLst/>
          </a:prstGeom>
          <a:noFill/>
        </p:spPr>
        <p:txBody>
          <a:bodyPr wrap="square">
            <a:spAutoFit/>
          </a:bodyPr>
          <a:lstStyle/>
          <a:p>
            <a:r>
              <a:rPr lang="en-US" dirty="0"/>
              <a:t>Which statement best describes Availability Zones?</a:t>
            </a:r>
            <a:endParaRPr lang="en-US" dirty="0"/>
          </a:p>
          <a:p>
            <a:pPr marL="342900" indent="-342900">
              <a:buFont typeface="Wingdings" panose="05000000000000000000" pitchFamily="2" charset="2"/>
              <a:buChar char="Ø"/>
            </a:pPr>
            <a:r>
              <a:rPr lang="en-US" dirty="0"/>
              <a:t>A content distribution network used to distribute content to users</a:t>
            </a:r>
            <a:endParaRPr lang="en-US" dirty="0"/>
          </a:p>
          <a:p>
            <a:pPr marL="342900" indent="-342900">
              <a:buFont typeface="Wingdings" panose="05000000000000000000" pitchFamily="2" charset="2"/>
              <a:buChar char="Ø"/>
            </a:pPr>
            <a:r>
              <a:rPr lang="en-US" dirty="0"/>
              <a:t>Restricted area designed specially for the creation of virtual private clouds</a:t>
            </a:r>
            <a:endParaRPr lang="en-US" dirty="0"/>
          </a:p>
          <a:p>
            <a:pPr marL="342900" indent="-342900">
              <a:buFont typeface="Wingdings" panose="05000000000000000000" pitchFamily="2" charset="2"/>
              <a:buChar char="Ø"/>
            </a:pPr>
            <a:r>
              <a:rPr lang="en-US" dirty="0"/>
              <a:t>Two zones containing compute resources that are designed to automatically maintain synchronized copies of each other’s data</a:t>
            </a:r>
            <a:endParaRPr lang="en-US" dirty="0"/>
          </a:p>
          <a:p>
            <a:pPr marL="342900" indent="-342900">
              <a:buFont typeface="Wingdings" panose="05000000000000000000" pitchFamily="2" charset="2"/>
              <a:buChar char="Ø"/>
            </a:pPr>
            <a:r>
              <a:rPr lang="en-US" dirty="0">
                <a:highlight>
                  <a:srgbClr val="FFFF00"/>
                </a:highlight>
              </a:rPr>
              <a:t>Distinct locations from within from AWS region that are engineered to be isolated from failure  </a:t>
            </a:r>
            <a:endParaRPr lang="en-US" dirty="0">
              <a:highlight>
                <a:srgbClr val="FFFF00"/>
              </a:highlight>
            </a:endParaRPr>
          </a:p>
          <a:p>
            <a:pPr marL="342900" indent="-342900">
              <a:buFont typeface="Wingdings" panose="05000000000000000000" pitchFamily="2" charset="2"/>
              <a:buChar char="Ø"/>
            </a:pPr>
            <a:endParaRPr lang="en-US" dirty="0">
              <a:highlight>
                <a:srgbClr val="FFFF00"/>
              </a:highlight>
            </a:endParaRPr>
          </a:p>
          <a:p>
            <a:r>
              <a:rPr lang="en-US" b="0" i="0" dirty="0">
                <a:solidFill>
                  <a:srgbClr val="004025"/>
                </a:solidFill>
                <a:effectLst/>
                <a:latin typeface="sf pro text"/>
              </a:rPr>
              <a:t>Good job!</a:t>
            </a:r>
            <a:endParaRPr lang="en-US" b="0" i="0" dirty="0">
              <a:solidFill>
                <a:srgbClr val="004025"/>
              </a:solidFill>
              <a:effectLst/>
              <a:latin typeface="sf pro text"/>
            </a:endParaRPr>
          </a:p>
          <a:p>
            <a:r>
              <a:rPr lang="en-US" b="0" i="0" dirty="0">
                <a:solidFill>
                  <a:srgbClr val="686F7A"/>
                </a:solidFill>
                <a:effectLst/>
                <a:latin typeface="sf pro text"/>
              </a:rPr>
              <a:t>An Availability Zone (AZ) is a distinct location within an AWS Region. Each Region comprises at least two AZs.</a:t>
            </a:r>
            <a:endParaRPr lang="en-US" b="0" i="0" dirty="0">
              <a:solidFill>
                <a:srgbClr val="686F7A"/>
              </a:solidFill>
              <a:effectLst/>
              <a:latin typeface="sf pro text"/>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Question 5:</a:t>
            </a:r>
            <a:endParaRPr lang="en-US" dirty="0"/>
          </a:p>
        </p:txBody>
      </p:sp>
      <p:sp>
        <p:nvSpPr>
          <p:cNvPr id="6" name="TextBox 5"/>
          <p:cNvSpPr txBox="1"/>
          <p:nvPr/>
        </p:nvSpPr>
        <p:spPr>
          <a:xfrm>
            <a:off x="611189" y="817525"/>
            <a:ext cx="10958702" cy="3423245"/>
          </a:xfrm>
          <a:prstGeom prst="rect">
            <a:avLst/>
          </a:prstGeom>
          <a:noFill/>
        </p:spPr>
        <p:txBody>
          <a:bodyPr wrap="square">
            <a:spAutoFit/>
          </a:bodyPr>
          <a:lstStyle/>
          <a:p>
            <a:r>
              <a:rPr lang="en-US" dirty="0"/>
              <a:t>What is an AWS region?</a:t>
            </a:r>
            <a:endParaRPr lang="en-US" dirty="0"/>
          </a:p>
          <a:p>
            <a:pPr marL="342900" indent="-342900">
              <a:buFont typeface="Wingdings" panose="05000000000000000000" pitchFamily="2" charset="2"/>
              <a:buChar char="ü"/>
            </a:pPr>
            <a:endParaRPr lang="en-US" dirty="0"/>
          </a:p>
          <a:p>
            <a:pPr marL="342900" indent="-342900">
              <a:buFont typeface="Wingdings" panose="05000000000000000000" pitchFamily="2" charset="2"/>
              <a:buChar char="ü"/>
            </a:pPr>
            <a:r>
              <a:rPr lang="en-US" dirty="0"/>
              <a:t>A region is an independent data center, located in different countries around the globe</a:t>
            </a:r>
            <a:endParaRPr lang="en-US" dirty="0"/>
          </a:p>
          <a:p>
            <a:pPr marL="342900" indent="-342900">
              <a:buFont typeface="Wingdings" panose="05000000000000000000" pitchFamily="2" charset="2"/>
              <a:buChar char="ü"/>
            </a:pPr>
            <a:r>
              <a:rPr lang="en-US" dirty="0"/>
              <a:t>A region is a geographical area divided into Availability Zones; Each region consists of at lease two availability zones</a:t>
            </a:r>
            <a:endParaRPr lang="en-US" dirty="0"/>
          </a:p>
          <a:p>
            <a:pPr marL="342900" indent="-342900">
              <a:buFont typeface="Wingdings" panose="05000000000000000000" pitchFamily="2" charset="2"/>
              <a:buChar char="ü"/>
            </a:pPr>
            <a:r>
              <a:rPr lang="en-US" dirty="0"/>
              <a:t>A region is a collection of Edge locations available in a specific countries</a:t>
            </a:r>
            <a:endParaRPr lang="en-US" dirty="0"/>
          </a:p>
          <a:p>
            <a:pPr marL="342900" indent="-342900">
              <a:buFont typeface="Wingdings" panose="05000000000000000000" pitchFamily="2" charset="2"/>
              <a:buChar char="ü"/>
            </a:pPr>
            <a:r>
              <a:rPr lang="en-US" dirty="0"/>
              <a:t>A region is a subset of AWS technologies. For example, the compute region of EC2, ECS, Lambda, etc.</a:t>
            </a:r>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Question 5:</a:t>
            </a:r>
            <a:endParaRPr lang="en-US" dirty="0"/>
          </a:p>
        </p:txBody>
      </p:sp>
      <p:sp>
        <p:nvSpPr>
          <p:cNvPr id="6" name="TextBox 5"/>
          <p:cNvSpPr txBox="1"/>
          <p:nvPr/>
        </p:nvSpPr>
        <p:spPr>
          <a:xfrm>
            <a:off x="611189" y="817525"/>
            <a:ext cx="10958702" cy="4903650"/>
          </a:xfrm>
          <a:prstGeom prst="rect">
            <a:avLst/>
          </a:prstGeom>
          <a:noFill/>
        </p:spPr>
        <p:txBody>
          <a:bodyPr wrap="square">
            <a:spAutoFit/>
          </a:bodyPr>
          <a:lstStyle/>
          <a:p>
            <a:r>
              <a:rPr lang="en-US" dirty="0"/>
              <a:t>What is an AWS region?</a:t>
            </a:r>
            <a:endParaRPr lang="en-US" dirty="0"/>
          </a:p>
          <a:p>
            <a:pPr marL="342900" indent="-342900">
              <a:buFont typeface="Wingdings" panose="05000000000000000000" pitchFamily="2" charset="2"/>
              <a:buChar char="ü"/>
            </a:pPr>
            <a:endParaRPr lang="en-US" dirty="0"/>
          </a:p>
          <a:p>
            <a:pPr marL="342900" indent="-342900">
              <a:buFont typeface="Wingdings" panose="05000000000000000000" pitchFamily="2" charset="2"/>
              <a:buChar char="ü"/>
            </a:pPr>
            <a:r>
              <a:rPr lang="en-US" dirty="0"/>
              <a:t>A region is an independent data center, located in different countries around the globe</a:t>
            </a:r>
            <a:endParaRPr lang="en-US" dirty="0"/>
          </a:p>
          <a:p>
            <a:pPr marL="342900" indent="-342900">
              <a:buFont typeface="Wingdings" panose="05000000000000000000" pitchFamily="2" charset="2"/>
              <a:buChar char="ü"/>
            </a:pPr>
            <a:r>
              <a:rPr lang="en-US" dirty="0">
                <a:highlight>
                  <a:srgbClr val="FFFF00"/>
                </a:highlight>
              </a:rPr>
              <a:t>A region is a geographical area divided into Availability Zones; Each region consists of at lease two availability zones</a:t>
            </a:r>
            <a:endParaRPr lang="en-US" dirty="0">
              <a:highlight>
                <a:srgbClr val="FFFF00"/>
              </a:highlight>
            </a:endParaRPr>
          </a:p>
          <a:p>
            <a:pPr marL="342900" indent="-342900">
              <a:buFont typeface="Wingdings" panose="05000000000000000000" pitchFamily="2" charset="2"/>
              <a:buChar char="ü"/>
            </a:pPr>
            <a:r>
              <a:rPr lang="en-US" dirty="0"/>
              <a:t>A region is a collection of Edge locations available in a specific countries</a:t>
            </a:r>
            <a:endParaRPr lang="en-US" dirty="0"/>
          </a:p>
          <a:p>
            <a:pPr marL="342900" indent="-342900">
              <a:buFont typeface="Wingdings" panose="05000000000000000000" pitchFamily="2" charset="2"/>
              <a:buChar char="ü"/>
            </a:pPr>
            <a:r>
              <a:rPr lang="en-US" dirty="0"/>
              <a:t>A region is a subset of AWS technologies. For example, the compute region of EC2, ECS, Lambda, etc.</a:t>
            </a:r>
            <a:endParaRPr lang="en-US" dirty="0"/>
          </a:p>
          <a:p>
            <a:pPr marL="342900" indent="-342900">
              <a:buFont typeface="Wingdings" panose="05000000000000000000" pitchFamily="2" charset="2"/>
              <a:buChar char="ü"/>
            </a:pPr>
            <a:endParaRPr lang="en-US" dirty="0"/>
          </a:p>
          <a:p>
            <a:r>
              <a:rPr lang="en-US" b="0" i="0" dirty="0">
                <a:solidFill>
                  <a:srgbClr val="004025"/>
                </a:solidFill>
                <a:effectLst/>
                <a:latin typeface="sf pro text"/>
              </a:rPr>
              <a:t>Good job!</a:t>
            </a:r>
            <a:endParaRPr lang="en-US" b="0" i="0" dirty="0">
              <a:solidFill>
                <a:srgbClr val="004025"/>
              </a:solidFill>
              <a:effectLst/>
              <a:latin typeface="sf pro text"/>
            </a:endParaRPr>
          </a:p>
          <a:p>
            <a:r>
              <a:rPr lang="en-US" b="0" i="0" dirty="0">
                <a:solidFill>
                  <a:srgbClr val="686F7A"/>
                </a:solidFill>
                <a:effectLst/>
                <a:latin typeface="sf pro text"/>
              </a:rPr>
              <a:t>A region is a geographical area divided into Availability Zones. Each region contains at least two Availability Zones.</a:t>
            </a:r>
            <a:endParaRPr lang="en-US" b="0" i="0" dirty="0">
              <a:solidFill>
                <a:srgbClr val="686F7A"/>
              </a:solidFill>
              <a:effectLst/>
              <a:latin typeface="sf pro text"/>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Question 6:</a:t>
            </a:r>
            <a:endParaRPr lang="en-US" dirty="0"/>
          </a:p>
        </p:txBody>
      </p:sp>
      <p:sp>
        <p:nvSpPr>
          <p:cNvPr id="6" name="TextBox 5"/>
          <p:cNvSpPr txBox="1"/>
          <p:nvPr/>
        </p:nvSpPr>
        <p:spPr>
          <a:xfrm>
            <a:off x="611188" y="1372677"/>
            <a:ext cx="10958701" cy="2312941"/>
          </a:xfrm>
          <a:prstGeom prst="rect">
            <a:avLst/>
          </a:prstGeom>
          <a:noFill/>
        </p:spPr>
        <p:txBody>
          <a:bodyPr wrap="square">
            <a:spAutoFit/>
          </a:bodyPr>
          <a:lstStyle/>
          <a:p>
            <a:r>
              <a:rPr lang="en-US" dirty="0"/>
              <a:t>Which of the following is correct?</a:t>
            </a:r>
            <a:endParaRPr lang="en-US" dirty="0"/>
          </a:p>
          <a:p>
            <a:endParaRPr lang="en-US" dirty="0"/>
          </a:p>
          <a:p>
            <a:pPr marL="342900" indent="-342900">
              <a:buFont typeface="Wingdings" panose="05000000000000000000" pitchFamily="2" charset="2"/>
              <a:buChar char="ü"/>
            </a:pPr>
            <a:r>
              <a:rPr lang="en-US" dirty="0"/>
              <a:t># of Regions &gt; # of Availability Zones &gt; # of Edge locations</a:t>
            </a:r>
            <a:endParaRPr lang="en-US" dirty="0"/>
          </a:p>
          <a:p>
            <a:pPr marL="342900" indent="-342900">
              <a:buFont typeface="Wingdings" panose="05000000000000000000" pitchFamily="2" charset="2"/>
              <a:buChar char="ü"/>
            </a:pPr>
            <a:r>
              <a:rPr lang="en-US" dirty="0"/>
              <a:t># of Availability Zones &gt; # of Edge locations &gt; # of Regions</a:t>
            </a:r>
            <a:endParaRPr lang="en-US" dirty="0"/>
          </a:p>
          <a:p>
            <a:pPr marL="342900" indent="-342900">
              <a:buFont typeface="Wingdings" panose="05000000000000000000" pitchFamily="2" charset="2"/>
              <a:buChar char="ü"/>
            </a:pPr>
            <a:r>
              <a:rPr lang="en-US" dirty="0"/>
              <a:t># of Edge locations &gt; # of Regions # of Availability Zones</a:t>
            </a:r>
            <a:endParaRPr lang="en-US" dirty="0"/>
          </a:p>
          <a:p>
            <a:pPr marL="342900" indent="-342900">
              <a:buFont typeface="Wingdings" panose="05000000000000000000" pitchFamily="2" charset="2"/>
              <a:buChar char="ü"/>
            </a:pPr>
            <a:r>
              <a:rPr lang="en-US" dirty="0"/>
              <a:t># of Edge locations &gt; # of Availability Zones # of Regions</a:t>
            </a: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Question 6</a:t>
            </a:r>
            <a:endParaRPr lang="en-US" dirty="0"/>
          </a:p>
        </p:txBody>
      </p:sp>
      <p:sp>
        <p:nvSpPr>
          <p:cNvPr id="6" name="TextBox 5"/>
          <p:cNvSpPr txBox="1"/>
          <p:nvPr/>
        </p:nvSpPr>
        <p:spPr>
          <a:xfrm>
            <a:off x="611188" y="1372677"/>
            <a:ext cx="10958701" cy="4163447"/>
          </a:xfrm>
          <a:prstGeom prst="rect">
            <a:avLst/>
          </a:prstGeom>
          <a:noFill/>
        </p:spPr>
        <p:txBody>
          <a:bodyPr wrap="square">
            <a:spAutoFit/>
          </a:bodyPr>
          <a:lstStyle/>
          <a:p>
            <a:r>
              <a:rPr lang="en-US" dirty="0"/>
              <a:t>Which of the following is correct?</a:t>
            </a:r>
            <a:endParaRPr lang="en-US" dirty="0"/>
          </a:p>
          <a:p>
            <a:endParaRPr lang="en-US" dirty="0"/>
          </a:p>
          <a:p>
            <a:pPr marL="342900" indent="-342900">
              <a:buFont typeface="Wingdings" panose="05000000000000000000" pitchFamily="2" charset="2"/>
              <a:buChar char="ü"/>
            </a:pPr>
            <a:r>
              <a:rPr lang="en-US" dirty="0"/>
              <a:t># of Regions &gt; # of Availability Zones &gt; # of Edge locations</a:t>
            </a:r>
            <a:endParaRPr lang="en-US" dirty="0"/>
          </a:p>
          <a:p>
            <a:pPr marL="342900" indent="-342900">
              <a:buFont typeface="Wingdings" panose="05000000000000000000" pitchFamily="2" charset="2"/>
              <a:buChar char="ü"/>
            </a:pPr>
            <a:r>
              <a:rPr lang="en-US" dirty="0"/>
              <a:t># of Availability Zones &gt; # of Edge locations &gt; # of Regions</a:t>
            </a:r>
            <a:endParaRPr lang="en-US" dirty="0"/>
          </a:p>
          <a:p>
            <a:pPr marL="342900" indent="-342900">
              <a:buFont typeface="Wingdings" panose="05000000000000000000" pitchFamily="2" charset="2"/>
              <a:buChar char="ü"/>
            </a:pPr>
            <a:r>
              <a:rPr lang="en-US" dirty="0"/>
              <a:t># of Edge locations &gt; # of Regions # of Availability Zones</a:t>
            </a:r>
            <a:endParaRPr lang="en-US" dirty="0"/>
          </a:p>
          <a:p>
            <a:pPr marL="342900" indent="-342900">
              <a:buFont typeface="Wingdings" panose="05000000000000000000" pitchFamily="2" charset="2"/>
              <a:buChar char="ü"/>
            </a:pPr>
            <a:r>
              <a:rPr lang="en-US" dirty="0">
                <a:highlight>
                  <a:srgbClr val="FFFF00"/>
                </a:highlight>
              </a:rPr>
              <a:t># of Edge locations &gt; # of Availability Zones # of Regions</a:t>
            </a:r>
            <a:endParaRPr lang="en-US" dirty="0">
              <a:highlight>
                <a:srgbClr val="FFFF00"/>
              </a:highlight>
            </a:endParaRPr>
          </a:p>
          <a:p>
            <a:pPr marL="342900" indent="-342900">
              <a:buFont typeface="Wingdings" panose="05000000000000000000" pitchFamily="2" charset="2"/>
              <a:buChar char="ü"/>
            </a:pPr>
            <a:endParaRPr lang="en-US" dirty="0">
              <a:highlight>
                <a:srgbClr val="FFFF00"/>
              </a:highlight>
            </a:endParaRPr>
          </a:p>
          <a:p>
            <a:r>
              <a:rPr lang="en-US" b="0" i="0" dirty="0">
                <a:solidFill>
                  <a:srgbClr val="004025"/>
                </a:solidFill>
                <a:effectLst/>
                <a:latin typeface="sf pro text"/>
              </a:rPr>
              <a:t>Good job!</a:t>
            </a:r>
            <a:endParaRPr lang="en-US" b="0" i="0" dirty="0">
              <a:solidFill>
                <a:srgbClr val="004025"/>
              </a:solidFill>
              <a:effectLst/>
              <a:latin typeface="sf pro text"/>
            </a:endParaRPr>
          </a:p>
          <a:p>
            <a:r>
              <a:rPr lang="en-US" b="0" i="0" dirty="0">
                <a:solidFill>
                  <a:srgbClr val="686F7A"/>
                </a:solidFill>
                <a:effectLst/>
                <a:latin typeface="sf pro text"/>
              </a:rPr>
              <a:t>The number of Edge Locations is greater than the number of Availability Zones, which is greater than the number of Regions.</a:t>
            </a:r>
            <a:endParaRPr lang="en-US" b="0" i="0" dirty="0">
              <a:solidFill>
                <a:srgbClr val="686F7A"/>
              </a:solidFill>
              <a:effectLst/>
              <a:latin typeface="sf pro text"/>
            </a:endParaRPr>
          </a:p>
          <a:p>
            <a:endParaRPr lang="en-US" dirty="0">
              <a:highlight>
                <a:srgbClr val="FFFF00"/>
              </a:highlight>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Question 7:</a:t>
            </a:r>
            <a:endParaRPr lang="en-US" dirty="0"/>
          </a:p>
        </p:txBody>
      </p:sp>
      <p:sp>
        <p:nvSpPr>
          <p:cNvPr id="6" name="TextBox 5"/>
          <p:cNvSpPr txBox="1"/>
          <p:nvPr/>
        </p:nvSpPr>
        <p:spPr>
          <a:xfrm>
            <a:off x="727304" y="1329107"/>
            <a:ext cx="10958702" cy="1942840"/>
          </a:xfrm>
          <a:prstGeom prst="rect">
            <a:avLst/>
          </a:prstGeom>
          <a:noFill/>
        </p:spPr>
        <p:txBody>
          <a:bodyPr wrap="square">
            <a:spAutoFit/>
          </a:bodyPr>
          <a:lstStyle/>
          <a:p>
            <a:r>
              <a:rPr lang="en-US" dirty="0"/>
              <a:t>In which of the following is CloudFront content cached?</a:t>
            </a:r>
            <a:endParaRPr lang="en-US" dirty="0"/>
          </a:p>
          <a:p>
            <a:r>
              <a:rPr lang="en-US" dirty="0"/>
              <a:t>Availability Zone</a:t>
            </a:r>
            <a:endParaRPr lang="en-US" dirty="0"/>
          </a:p>
          <a:p>
            <a:r>
              <a:rPr lang="en-US" dirty="0"/>
              <a:t>Region</a:t>
            </a:r>
            <a:endParaRPr lang="en-US" dirty="0"/>
          </a:p>
          <a:p>
            <a:r>
              <a:rPr lang="en-US" dirty="0"/>
              <a:t>Edge location</a:t>
            </a:r>
            <a:endParaRPr lang="en-US" dirty="0"/>
          </a:p>
          <a:p>
            <a:r>
              <a:rPr lang="en-US" dirty="0"/>
              <a:t>Data Center</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5" name="Rectangle 2"/>
          <p:cNvSpPr txBox="1">
            <a:spLocks noChangeArrowheads="1"/>
          </p:cNvSpPr>
          <p:nvPr/>
        </p:nvSpPr>
        <p:spPr>
          <a:xfrm>
            <a:off x="1218883" y="274637"/>
            <a:ext cx="10360501" cy="1223963"/>
          </a:xfrm>
          <a:prstGeom prst="rect">
            <a:avLst/>
          </a:prstGeom>
        </p:spPr>
        <p:txBody>
          <a:bodyPr/>
          <a:lstStyle>
            <a:lvl1pPr algn="ctr" defTabSz="607060" rtl="0" eaLnBrk="1" latinLnBrk="0" hangingPunct="1">
              <a:spcBef>
                <a:spcPct val="0"/>
              </a:spcBef>
              <a:buNone/>
              <a:defRPr sz="5845" kern="1200">
                <a:solidFill>
                  <a:schemeClr val="tx1"/>
                </a:solidFill>
                <a:latin typeface="+mj-lt"/>
                <a:ea typeface="+mj-ea"/>
                <a:cs typeface="+mj-cs"/>
              </a:defRPr>
            </a:lvl1pPr>
          </a:lstStyle>
          <a:p>
            <a:r>
              <a:rPr lang="en-GB" altLang="zh-TW" sz="4800" dirty="0"/>
              <a:t>A Lot of </a:t>
            </a:r>
            <a:r>
              <a:rPr lang="en-GB" sz="4800" dirty="0"/>
              <a:t>Server</a:t>
            </a:r>
            <a:r>
              <a:rPr lang="en-GB" altLang="zh-TW" sz="4800" dirty="0"/>
              <a:t>s/Machines</a:t>
            </a:r>
            <a:r>
              <a:rPr lang="en-GB" sz="4800" dirty="0"/>
              <a:t>...</a:t>
            </a:r>
            <a:endParaRPr lang="en-US" altLang="zh-TW" sz="4800" dirty="0"/>
          </a:p>
        </p:txBody>
      </p:sp>
      <p:sp>
        <p:nvSpPr>
          <p:cNvPr id="6" name="Rectangle 3"/>
          <p:cNvSpPr txBox="1">
            <a:spLocks noChangeArrowheads="1"/>
          </p:cNvSpPr>
          <p:nvPr/>
        </p:nvSpPr>
        <p:spPr>
          <a:xfrm>
            <a:off x="1218883" y="1701797"/>
            <a:ext cx="10360501" cy="4462272"/>
          </a:xfrm>
          <a:prstGeom prst="rect">
            <a:avLst/>
          </a:prstGeom>
        </p:spPr>
        <p:txBody>
          <a:bodyPr/>
          <a:lstStyle>
            <a:lvl1pPr marL="455295" indent="-455295" algn="l" defTabSz="607060" rtl="0" eaLnBrk="1" latinLnBrk="0" hangingPunct="1">
              <a:spcBef>
                <a:spcPct val="20000"/>
              </a:spcBef>
              <a:buFont typeface="Arial" panose="020B0604020202020204"/>
              <a:buChar char="•"/>
              <a:defRPr sz="4250" kern="1200">
                <a:solidFill>
                  <a:schemeClr val="tx1"/>
                </a:solidFill>
                <a:latin typeface="+mn-lt"/>
                <a:ea typeface="+mn-ea"/>
                <a:cs typeface="+mn-cs"/>
              </a:defRPr>
            </a:lvl1pPr>
            <a:lvl2pPr marL="986790" indent="-379730" algn="l" defTabSz="607060" rtl="0" eaLnBrk="1" latinLnBrk="0" hangingPunct="1">
              <a:spcBef>
                <a:spcPct val="20000"/>
              </a:spcBef>
              <a:buFont typeface="Arial" panose="020B0604020202020204"/>
              <a:buChar char="–"/>
              <a:defRPr sz="3720" kern="1200">
                <a:solidFill>
                  <a:schemeClr val="tx1"/>
                </a:solidFill>
                <a:latin typeface="+mn-lt"/>
                <a:ea typeface="+mn-ea"/>
                <a:cs typeface="+mn-cs"/>
              </a:defRPr>
            </a:lvl2pPr>
            <a:lvl3pPr marL="1518285" indent="-303530" algn="l" defTabSz="607060" rtl="0" eaLnBrk="1" latinLnBrk="0" hangingPunct="1">
              <a:spcBef>
                <a:spcPct val="20000"/>
              </a:spcBef>
              <a:buFont typeface="Arial" panose="020B0604020202020204"/>
              <a:buChar char="•"/>
              <a:defRPr sz="3190" kern="1200">
                <a:solidFill>
                  <a:schemeClr val="tx1"/>
                </a:solidFill>
                <a:latin typeface="+mn-lt"/>
                <a:ea typeface="+mn-ea"/>
                <a:cs typeface="+mn-cs"/>
              </a:defRPr>
            </a:lvl3pPr>
            <a:lvl4pPr marL="2125980"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4pPr>
            <a:lvl5pPr marL="2733040"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5pPr>
            <a:lvl6pPr marL="3340735"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6pPr>
            <a:lvl7pPr marL="3947795"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7pPr>
            <a:lvl8pPr marL="4554855"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8pPr>
            <a:lvl9pPr marL="5162550"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9pPr>
          </a:lstStyle>
          <a:p>
            <a:r>
              <a:rPr lang="en-US" altLang="zh-TW" sz="3600" dirty="0"/>
              <a:t>Web server</a:t>
            </a:r>
            <a:endParaRPr lang="en-US" altLang="zh-TW" sz="3600" dirty="0"/>
          </a:p>
          <a:p>
            <a:r>
              <a:rPr lang="en-US" altLang="zh-TW" sz="3600" dirty="0"/>
              <a:t>Mail server</a:t>
            </a:r>
            <a:endParaRPr lang="en-US" altLang="zh-TW" sz="3600" dirty="0"/>
          </a:p>
          <a:p>
            <a:r>
              <a:rPr lang="en-US" altLang="zh-TW" sz="3600" dirty="0"/>
              <a:t>Database server</a:t>
            </a:r>
            <a:endParaRPr lang="en-US" altLang="zh-TW" sz="3600" dirty="0"/>
          </a:p>
          <a:p>
            <a:r>
              <a:rPr lang="en-US" altLang="zh-TW" sz="3600" dirty="0"/>
              <a:t>File server</a:t>
            </a:r>
            <a:endParaRPr lang="en-US" altLang="zh-TW" sz="3600" dirty="0"/>
          </a:p>
          <a:p>
            <a:r>
              <a:rPr lang="en-US" altLang="zh-TW" sz="3600" dirty="0"/>
              <a:t>Proxy server</a:t>
            </a:r>
            <a:endParaRPr lang="en-US" altLang="zh-TW" sz="3600" dirty="0"/>
          </a:p>
          <a:p>
            <a:r>
              <a:rPr lang="en-US" altLang="zh-TW" sz="3600" dirty="0"/>
              <a:t>Application server</a:t>
            </a:r>
            <a:endParaRPr lang="en-US" altLang="zh-TW" sz="3600" dirty="0"/>
          </a:p>
          <a:p>
            <a:r>
              <a:rPr lang="en-US" altLang="zh-TW" sz="3600" dirty="0"/>
              <a:t>…and many others</a:t>
            </a:r>
            <a:endParaRPr lang="en-US" altLang="zh-TW"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 calcmode="lin" valueType="num">
                                      <p:cBhvr additive="base">
                                        <p:cTn id="2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additive="base">
                                        <p:cTn id="3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 calcmode="lin" valueType="num">
                                      <p:cBhvr additive="base">
                                        <p:cTn id="3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5" end="5"/>
                                            </p:txEl>
                                          </p:spTgt>
                                        </p:tgtEl>
                                        <p:attrNameLst>
                                          <p:attrName>style.visibility</p:attrName>
                                        </p:attrNameLst>
                                      </p:cBhvr>
                                      <p:to>
                                        <p:strVal val="visible"/>
                                      </p:to>
                                    </p:set>
                                    <p:anim calcmode="lin" valueType="num">
                                      <p:cBhvr additive="base">
                                        <p:cTn id="43"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additive="base">
                                        <p:cTn id="49"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Question 7:</a:t>
            </a:r>
            <a:endParaRPr lang="en-US" dirty="0"/>
          </a:p>
        </p:txBody>
      </p:sp>
      <p:sp>
        <p:nvSpPr>
          <p:cNvPr id="6" name="TextBox 5"/>
          <p:cNvSpPr txBox="1"/>
          <p:nvPr/>
        </p:nvSpPr>
        <p:spPr>
          <a:xfrm>
            <a:off x="727304" y="1329107"/>
            <a:ext cx="10958702" cy="3423245"/>
          </a:xfrm>
          <a:prstGeom prst="rect">
            <a:avLst/>
          </a:prstGeom>
          <a:noFill/>
        </p:spPr>
        <p:txBody>
          <a:bodyPr wrap="square">
            <a:spAutoFit/>
          </a:bodyPr>
          <a:lstStyle/>
          <a:p>
            <a:r>
              <a:rPr lang="en-US" dirty="0"/>
              <a:t>In which of the following is CloudFront content cached?</a:t>
            </a:r>
            <a:endParaRPr lang="en-US" dirty="0"/>
          </a:p>
          <a:p>
            <a:r>
              <a:rPr lang="en-US" dirty="0"/>
              <a:t>Availability Zone</a:t>
            </a:r>
            <a:endParaRPr lang="en-US" dirty="0"/>
          </a:p>
          <a:p>
            <a:r>
              <a:rPr lang="en-US" dirty="0"/>
              <a:t>Region</a:t>
            </a:r>
            <a:endParaRPr lang="en-US" dirty="0"/>
          </a:p>
          <a:p>
            <a:r>
              <a:rPr lang="en-US" dirty="0">
                <a:highlight>
                  <a:srgbClr val="FFFF00"/>
                </a:highlight>
              </a:rPr>
              <a:t>Edge location</a:t>
            </a:r>
            <a:endParaRPr lang="en-US" dirty="0">
              <a:highlight>
                <a:srgbClr val="FFFF00"/>
              </a:highlight>
            </a:endParaRPr>
          </a:p>
          <a:p>
            <a:r>
              <a:rPr lang="en-US" dirty="0"/>
              <a:t>Data Center</a:t>
            </a:r>
            <a:endParaRPr lang="en-US" dirty="0"/>
          </a:p>
          <a:p>
            <a:endParaRPr lang="en-US" dirty="0"/>
          </a:p>
          <a:p>
            <a:endParaRPr lang="en-US" dirty="0"/>
          </a:p>
          <a:p>
            <a:r>
              <a:rPr lang="en-US" b="0" i="0" dirty="0">
                <a:solidFill>
                  <a:srgbClr val="004025"/>
                </a:solidFill>
                <a:effectLst/>
                <a:latin typeface="sf pro text"/>
              </a:rPr>
              <a:t>Good job!</a:t>
            </a:r>
            <a:endParaRPr lang="en-US" b="0" i="0" dirty="0">
              <a:solidFill>
                <a:srgbClr val="004025"/>
              </a:solidFill>
              <a:effectLst/>
              <a:latin typeface="sf pro text"/>
            </a:endParaRPr>
          </a:p>
          <a:p>
            <a:r>
              <a:rPr lang="en-US" b="0" i="0" dirty="0">
                <a:solidFill>
                  <a:srgbClr val="686F7A"/>
                </a:solidFill>
                <a:effectLst/>
                <a:latin typeface="sf pro text"/>
              </a:rPr>
              <a:t>CloudFront content is cached in Edge Locations.</a:t>
            </a:r>
            <a:endParaRPr lang="en-US" b="0" i="0" dirty="0">
              <a:solidFill>
                <a:srgbClr val="686F7A"/>
              </a:solidFill>
              <a:effectLst/>
              <a:latin typeface="sf pro text"/>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What you know These are questions you got right on the first try.</a:t>
            </a:r>
            <a:endParaRPr lang="en-US" dirty="0"/>
          </a:p>
        </p:txBody>
      </p:sp>
      <p:sp>
        <p:nvSpPr>
          <p:cNvPr id="6" name="TextBox 5"/>
          <p:cNvSpPr txBox="1"/>
          <p:nvPr/>
        </p:nvSpPr>
        <p:spPr>
          <a:xfrm>
            <a:off x="1074057" y="1187626"/>
            <a:ext cx="9564914" cy="2683042"/>
          </a:xfrm>
          <a:prstGeom prst="rect">
            <a:avLst/>
          </a:prstGeom>
          <a:noFill/>
        </p:spPr>
        <p:txBody>
          <a:bodyPr wrap="square">
            <a:spAutoFit/>
          </a:bodyPr>
          <a:lstStyle/>
          <a:p>
            <a:pPr algn="l">
              <a:buFont typeface="Arial" panose="020B0604020202020204" pitchFamily="34" charset="0"/>
              <a:buChar char="•"/>
            </a:pPr>
            <a:r>
              <a:rPr lang="en-US" b="0" i="0" u="none" strike="noStrike" dirty="0">
                <a:solidFill>
                  <a:srgbClr val="505763"/>
                </a:solidFill>
                <a:effectLst/>
                <a:latin typeface="sf pro text"/>
              </a:rPr>
              <a:t>What is an Amazon VPC?</a:t>
            </a:r>
            <a:endParaRPr lang="en-US" b="0" i="0" dirty="0">
              <a:solidFill>
                <a:srgbClr val="29303B"/>
              </a:solidFill>
              <a:effectLst/>
              <a:latin typeface="sf pro text"/>
            </a:endParaRPr>
          </a:p>
          <a:p>
            <a:pPr algn="l">
              <a:buFont typeface="Arial" panose="020B0604020202020204" pitchFamily="34" charset="0"/>
              <a:buChar char="•"/>
            </a:pPr>
            <a:r>
              <a:rPr lang="en-US" b="0" i="0" u="none" strike="noStrike" dirty="0">
                <a:solidFill>
                  <a:srgbClr val="505763"/>
                </a:solidFill>
                <a:effectLst/>
                <a:latin typeface="sf pro text"/>
              </a:rPr>
              <a:t>An AWS VPC is a component of which group of AWS services?</a:t>
            </a:r>
            <a:endParaRPr lang="en-US" b="0" i="0" dirty="0">
              <a:solidFill>
                <a:srgbClr val="29303B"/>
              </a:solidFill>
              <a:effectLst/>
              <a:latin typeface="sf pro text"/>
            </a:endParaRPr>
          </a:p>
          <a:p>
            <a:pPr algn="l">
              <a:buFont typeface="Arial" panose="020B0604020202020204" pitchFamily="34" charset="0"/>
              <a:buChar char="•"/>
            </a:pPr>
            <a:r>
              <a:rPr lang="en-US" b="0" i="0" u="none" strike="noStrike" dirty="0">
                <a:solidFill>
                  <a:srgbClr val="505763"/>
                </a:solidFill>
                <a:effectLst/>
                <a:latin typeface="sf pro text"/>
              </a:rPr>
              <a:t>What does an AWS Region consist of?</a:t>
            </a:r>
            <a:endParaRPr lang="en-US" b="0" i="0" dirty="0">
              <a:solidFill>
                <a:srgbClr val="29303B"/>
              </a:solidFill>
              <a:effectLst/>
              <a:latin typeface="sf pro text"/>
            </a:endParaRPr>
          </a:p>
          <a:p>
            <a:pPr algn="l">
              <a:buFont typeface="Arial" panose="020B0604020202020204" pitchFamily="34" charset="0"/>
              <a:buChar char="•"/>
            </a:pPr>
            <a:r>
              <a:rPr lang="en-US" b="0" i="0" u="none" strike="noStrike" dirty="0">
                <a:solidFill>
                  <a:srgbClr val="505763"/>
                </a:solidFill>
                <a:effectLst/>
                <a:latin typeface="sf pro text"/>
              </a:rPr>
              <a:t>Which statement best describes Availability Zones?</a:t>
            </a:r>
            <a:endParaRPr lang="en-US" b="0" i="0" dirty="0">
              <a:solidFill>
                <a:srgbClr val="29303B"/>
              </a:solidFill>
              <a:effectLst/>
              <a:latin typeface="sf pro text"/>
            </a:endParaRPr>
          </a:p>
          <a:p>
            <a:pPr algn="l">
              <a:buFont typeface="Arial" panose="020B0604020202020204" pitchFamily="34" charset="0"/>
              <a:buChar char="•"/>
            </a:pPr>
            <a:r>
              <a:rPr lang="en-US" b="0" i="0" u="none" strike="noStrike" dirty="0">
                <a:solidFill>
                  <a:srgbClr val="505763"/>
                </a:solidFill>
                <a:effectLst/>
                <a:latin typeface="sf pro text"/>
              </a:rPr>
              <a:t>What is an AWS region?</a:t>
            </a:r>
            <a:endParaRPr lang="en-US" b="0" i="0" dirty="0">
              <a:solidFill>
                <a:srgbClr val="29303B"/>
              </a:solidFill>
              <a:effectLst/>
              <a:latin typeface="sf pro text"/>
            </a:endParaRPr>
          </a:p>
          <a:p>
            <a:pPr algn="l">
              <a:buFont typeface="Arial" panose="020B0604020202020204" pitchFamily="34" charset="0"/>
              <a:buChar char="•"/>
            </a:pPr>
            <a:r>
              <a:rPr lang="en-US" b="0" i="0" u="none" strike="noStrike" dirty="0">
                <a:solidFill>
                  <a:srgbClr val="505763"/>
                </a:solidFill>
                <a:effectLst/>
                <a:latin typeface="sf pro text"/>
              </a:rPr>
              <a:t>Which of the following is correct?</a:t>
            </a:r>
            <a:endParaRPr lang="en-US" b="0" i="0" dirty="0">
              <a:solidFill>
                <a:srgbClr val="29303B"/>
              </a:solidFill>
              <a:effectLst/>
              <a:latin typeface="sf pro text"/>
            </a:endParaRPr>
          </a:p>
          <a:p>
            <a:pPr algn="l">
              <a:buFont typeface="Arial" panose="020B0604020202020204" pitchFamily="34" charset="0"/>
              <a:buChar char="•"/>
            </a:pPr>
            <a:r>
              <a:rPr lang="en-US" b="0" i="0" u="none" strike="noStrike" dirty="0">
                <a:solidFill>
                  <a:srgbClr val="505763"/>
                </a:solidFill>
                <a:effectLst/>
                <a:latin typeface="sf pro text"/>
              </a:rPr>
              <a:t>In which of the following is CloudFront content cached?</a:t>
            </a:r>
            <a:endParaRPr lang="en-US" b="0" i="0" dirty="0">
              <a:solidFill>
                <a:srgbClr val="29303B"/>
              </a:solidFill>
              <a:effectLst/>
              <a:latin typeface="sf pro text"/>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Summary </a:t>
            </a:r>
            <a:endParaRPr lang="en-US" dirty="0"/>
          </a:p>
        </p:txBody>
      </p:sp>
      <p:sp>
        <p:nvSpPr>
          <p:cNvPr id="6" name="TextBox 5"/>
          <p:cNvSpPr txBox="1"/>
          <p:nvPr/>
        </p:nvSpPr>
        <p:spPr>
          <a:xfrm>
            <a:off x="611189" y="1028309"/>
            <a:ext cx="10742611" cy="4476225"/>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b="0" i="0" dirty="0">
                <a:solidFill>
                  <a:srgbClr val="003440"/>
                </a:solidFill>
                <a:effectLst/>
                <a:latin typeface="sf pro text"/>
              </a:rPr>
              <a:t>VPC stands for Virtual Private Cloud.</a:t>
            </a:r>
            <a:endParaRPr lang="en-US" b="0" i="0" dirty="0">
              <a:solidFill>
                <a:srgbClr val="003440"/>
              </a:solidFill>
              <a:effectLst/>
              <a:latin typeface="sf pro text"/>
            </a:endParaRPr>
          </a:p>
          <a:p>
            <a:pPr marL="342900" indent="-342900">
              <a:lnSpc>
                <a:spcPct val="150000"/>
              </a:lnSpc>
              <a:buFont typeface="Wingdings" panose="05000000000000000000" pitchFamily="2" charset="2"/>
              <a:buChar char="Ø"/>
            </a:pPr>
            <a:r>
              <a:rPr lang="en-US" b="0" i="0" dirty="0">
                <a:solidFill>
                  <a:srgbClr val="003440"/>
                </a:solidFill>
                <a:effectLst/>
                <a:latin typeface="sf pro text"/>
              </a:rPr>
              <a:t>A Virtual Private Cloud (VPC) is a virtual network dedicated to a single AWS account. It is logically isolated from other virtual networks in the AWS cloud, providing compute resources with security and robust networking functionality.</a:t>
            </a:r>
            <a:endParaRPr lang="en-US" b="0" i="0" dirty="0">
              <a:solidFill>
                <a:srgbClr val="003440"/>
              </a:solidFill>
              <a:effectLst/>
              <a:latin typeface="sf pro text"/>
            </a:endParaRPr>
          </a:p>
          <a:p>
            <a:pPr marL="342900" indent="-342900">
              <a:lnSpc>
                <a:spcPct val="150000"/>
              </a:lnSpc>
              <a:buFont typeface="Wingdings" panose="05000000000000000000" pitchFamily="2" charset="2"/>
              <a:buChar char="Ø"/>
            </a:pPr>
            <a:r>
              <a:rPr lang="en-US" b="0" i="0" dirty="0">
                <a:solidFill>
                  <a:srgbClr val="003440"/>
                </a:solidFill>
                <a:effectLst/>
                <a:latin typeface="sf pro text"/>
              </a:rPr>
              <a:t>Each region is a separate geographic area. Each region has multiple, isolated locations known as Availability Zones.</a:t>
            </a:r>
            <a:endParaRPr lang="en-US" dirty="0">
              <a:solidFill>
                <a:srgbClr val="003440"/>
              </a:solidFill>
              <a:latin typeface="sf pro text"/>
            </a:endParaRPr>
          </a:p>
          <a:p>
            <a:pPr marL="342900" indent="-342900">
              <a:lnSpc>
                <a:spcPct val="150000"/>
              </a:lnSpc>
              <a:buFont typeface="Wingdings" panose="05000000000000000000" pitchFamily="2" charset="2"/>
              <a:buChar char="Ø"/>
            </a:pPr>
            <a:r>
              <a:rPr lang="en-US" b="0" i="0" dirty="0">
                <a:solidFill>
                  <a:srgbClr val="003440"/>
                </a:solidFill>
                <a:effectLst/>
                <a:latin typeface="sf pro text"/>
              </a:rPr>
              <a:t>An Availability Zone (AZ) is a distinct location within an AWS Region. Each Region comprises at least two AZs.</a:t>
            </a:r>
            <a:endParaRPr lang="en-US" b="0" i="0" dirty="0">
              <a:solidFill>
                <a:srgbClr val="003440"/>
              </a:solidFill>
              <a:effectLst/>
              <a:latin typeface="sf pro text"/>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dirty="0"/>
              <a:t>Summary </a:t>
            </a:r>
            <a:endParaRPr lang="en-US" dirty="0"/>
          </a:p>
        </p:txBody>
      </p:sp>
      <p:sp>
        <p:nvSpPr>
          <p:cNvPr id="6" name="TextBox 5"/>
          <p:cNvSpPr txBox="1"/>
          <p:nvPr/>
        </p:nvSpPr>
        <p:spPr>
          <a:xfrm>
            <a:off x="838201" y="1028309"/>
            <a:ext cx="10107196" cy="2810769"/>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b="0" i="0" dirty="0">
                <a:solidFill>
                  <a:srgbClr val="003440"/>
                </a:solidFill>
                <a:effectLst/>
                <a:latin typeface="sf pro text"/>
              </a:rPr>
              <a:t>A region is a geographical area divided into Availability Zones. Each region contains at least two Availability Zones.</a:t>
            </a:r>
            <a:endParaRPr lang="en-US" b="0" i="0" dirty="0">
              <a:solidFill>
                <a:srgbClr val="003440"/>
              </a:solidFill>
              <a:effectLst/>
              <a:latin typeface="sf pro text"/>
            </a:endParaRPr>
          </a:p>
          <a:p>
            <a:pPr marL="342900" indent="-342900">
              <a:lnSpc>
                <a:spcPct val="150000"/>
              </a:lnSpc>
              <a:buFont typeface="Wingdings" panose="05000000000000000000" pitchFamily="2" charset="2"/>
              <a:buChar char="Ø"/>
            </a:pPr>
            <a:r>
              <a:rPr lang="en-US" b="0" i="0" dirty="0">
                <a:solidFill>
                  <a:srgbClr val="003440"/>
                </a:solidFill>
                <a:effectLst/>
                <a:latin typeface="sf pro text"/>
              </a:rPr>
              <a:t>The number of Edge Locations is greater than the number of Availability Zones, which is greater than the number of Regions.</a:t>
            </a:r>
            <a:endParaRPr lang="en-US" b="0" i="0" dirty="0">
              <a:solidFill>
                <a:srgbClr val="003440"/>
              </a:solidFill>
              <a:effectLst/>
              <a:latin typeface="sf pro text"/>
            </a:endParaRPr>
          </a:p>
          <a:p>
            <a:pPr marL="342900" indent="-342900">
              <a:lnSpc>
                <a:spcPct val="150000"/>
              </a:lnSpc>
              <a:buFont typeface="Wingdings" panose="05000000000000000000" pitchFamily="2" charset="2"/>
              <a:buChar char="Ø"/>
            </a:pPr>
            <a:r>
              <a:rPr lang="en-US" b="0" i="0" dirty="0">
                <a:solidFill>
                  <a:srgbClr val="003440"/>
                </a:solidFill>
                <a:effectLst/>
                <a:latin typeface="sf pro text"/>
              </a:rPr>
              <a:t>CloudFront content is cached in Edge Locations.</a:t>
            </a:r>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ext Placeholder 3"/>
          <p:cNvSpPr>
            <a:spLocks noGrp="1"/>
          </p:cNvSpPr>
          <p:nvPr>
            <p:ph type="body" sz="quarter" idx="15"/>
          </p:nvPr>
        </p:nvSpPr>
        <p:spPr/>
        <p:txBody>
          <a:bodyPr/>
          <a:lstStyle/>
          <a:p>
            <a:r>
              <a:rPr lang="en-US" b="0" i="0" u="none" strike="noStrike" dirty="0">
                <a:solidFill>
                  <a:srgbClr val="222830"/>
                </a:solidFill>
                <a:effectLst/>
                <a:latin typeface="opensans-Semibold"/>
                <a:hlinkClick r:id="rId1"/>
              </a:rPr>
              <a:t>AWS Concepts</a:t>
            </a:r>
            <a:endParaRPr lang="en-US" b="0" i="0" dirty="0">
              <a:solidFill>
                <a:srgbClr val="222830"/>
              </a:solidFill>
              <a:effectLst/>
              <a:latin typeface="opensans-Semibold"/>
            </a:endParaRPr>
          </a:p>
          <a:p>
            <a:endParaRPr lang="en-US" dirty="0"/>
          </a:p>
        </p:txBody>
      </p:sp>
      <p:sp>
        <p:nvSpPr>
          <p:cNvPr id="6" name="TextBox 5"/>
          <p:cNvSpPr txBox="1"/>
          <p:nvPr/>
        </p:nvSpPr>
        <p:spPr>
          <a:xfrm>
            <a:off x="1197429" y="1537294"/>
            <a:ext cx="6139542" cy="2255617"/>
          </a:xfrm>
          <a:prstGeom prst="rect">
            <a:avLst/>
          </a:prstGeom>
          <a:noFill/>
        </p:spPr>
        <p:txBody>
          <a:bodyPr wrap="square">
            <a:spAutoFit/>
          </a:bodyPr>
          <a:lstStyle/>
          <a:p>
            <a:pPr marL="342900" indent="-342900" algn="l">
              <a:lnSpc>
                <a:spcPct val="150000"/>
              </a:lnSpc>
              <a:buFont typeface="Wingdings" panose="05000000000000000000" pitchFamily="2" charset="2"/>
              <a:buChar char="ü"/>
            </a:pPr>
            <a:r>
              <a:rPr lang="en-US" i="0" dirty="0">
                <a:solidFill>
                  <a:srgbClr val="222830"/>
                </a:solidFill>
                <a:effectLst/>
                <a:latin typeface="opensans-Semibold"/>
              </a:rPr>
              <a:t>AWS and the Cloud</a:t>
            </a:r>
            <a:endParaRPr lang="en-US" i="0" dirty="0">
              <a:solidFill>
                <a:srgbClr val="222830"/>
              </a:solidFill>
              <a:effectLst/>
              <a:latin typeface="opensans-Semibold"/>
            </a:endParaRPr>
          </a:p>
          <a:p>
            <a:pPr marL="342900" indent="-342900" algn="l">
              <a:lnSpc>
                <a:spcPct val="150000"/>
              </a:lnSpc>
              <a:buFont typeface="Wingdings" panose="05000000000000000000" pitchFamily="2" charset="2"/>
              <a:buChar char="ü"/>
            </a:pPr>
            <a:r>
              <a:rPr lang="en-US" i="0" dirty="0">
                <a:solidFill>
                  <a:srgbClr val="222830"/>
                </a:solidFill>
                <a:effectLst/>
                <a:latin typeface="opensans-Semibold"/>
              </a:rPr>
              <a:t>AWS Global Infrastructure</a:t>
            </a:r>
            <a:endParaRPr lang="en-US" i="0" dirty="0">
              <a:solidFill>
                <a:srgbClr val="222830"/>
              </a:solidFill>
              <a:effectLst/>
              <a:latin typeface="opensans-Semibold"/>
            </a:endParaRPr>
          </a:p>
          <a:p>
            <a:pPr marL="342900" indent="-342900">
              <a:lnSpc>
                <a:spcPct val="150000"/>
              </a:lnSpc>
              <a:buFont typeface="Wingdings" panose="05000000000000000000" pitchFamily="2" charset="2"/>
              <a:buChar char="ü"/>
            </a:pPr>
            <a:r>
              <a:rPr lang="en-US" b="1" dirty="0">
                <a:solidFill>
                  <a:srgbClr val="222830"/>
                </a:solidFill>
                <a:highlight>
                  <a:srgbClr val="FFFF00"/>
                </a:highlight>
                <a:latin typeface="opensans-Semibold"/>
              </a:rPr>
              <a:t>Introduction to Core AWS Services</a:t>
            </a:r>
            <a:endParaRPr lang="en-US" b="1" dirty="0">
              <a:solidFill>
                <a:srgbClr val="222830"/>
              </a:solidFill>
              <a:highlight>
                <a:srgbClr val="FFFF00"/>
              </a:highlight>
              <a:latin typeface="opensans-Semibold"/>
            </a:endParaRPr>
          </a:p>
          <a:p>
            <a:pPr marL="342900" indent="-342900" algn="l">
              <a:lnSpc>
                <a:spcPct val="150000"/>
              </a:lnSpc>
              <a:buFont typeface="Wingdings" panose="05000000000000000000" pitchFamily="2" charset="2"/>
              <a:buChar char="ü"/>
            </a:pPr>
            <a:r>
              <a:rPr lang="en-US" b="0" i="0" dirty="0">
                <a:solidFill>
                  <a:srgbClr val="222830"/>
                </a:solidFill>
                <a:effectLst/>
                <a:latin typeface="opensans-Semibold"/>
              </a:rPr>
              <a:t>What Next</a:t>
            </a:r>
            <a:endParaRPr lang="en-US" b="0" i="0" dirty="0">
              <a:solidFill>
                <a:srgbClr val="222830"/>
              </a:solidFill>
              <a:effectLst/>
              <a:latin typeface="opensans-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 calcmode="lin" valueType="num">
                                      <p:cBhvr additive="base">
                                        <p:cTn id="1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additive="base">
                                        <p:cTn id="2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87887" y="2289719"/>
            <a:ext cx="5210628" cy="1219715"/>
          </a:xfrm>
        </p:spPr>
        <p:txBody>
          <a:bodyPr>
            <a:normAutofit/>
          </a:bodyPr>
          <a:lstStyle/>
          <a:p>
            <a:r>
              <a:rPr lang="en-US" sz="2800" dirty="0"/>
              <a:t>AWS Core Domain Services</a:t>
            </a:r>
            <a:endParaRPr lang="en-US" sz="2800" dirty="0"/>
          </a:p>
        </p:txBody>
      </p:sp>
      <p:sp>
        <p:nvSpPr>
          <p:cNvPr id="6" name="TextBox 5"/>
          <p:cNvSpPr txBox="1"/>
          <p:nvPr/>
        </p:nvSpPr>
        <p:spPr>
          <a:xfrm>
            <a:off x="6800850" y="4629150"/>
            <a:ext cx="4229100" cy="584775"/>
          </a:xfrm>
          <a:prstGeom prst="rect">
            <a:avLst/>
          </a:prstGeom>
          <a:noFill/>
        </p:spPr>
        <p:txBody>
          <a:bodyPr wrap="square" rtlCol="0">
            <a:spAutoFit/>
          </a:bodyPr>
          <a:lstStyle/>
          <a:p>
            <a:r>
              <a:rPr lang="en-US" sz="3200" b="1" dirty="0">
                <a:solidFill>
                  <a:schemeClr val="bg1"/>
                </a:solidFill>
              </a:rPr>
              <a:t>AWS Concepts</a:t>
            </a:r>
            <a:endParaRPr lang="en-US" sz="3200" b="1" dirty="0">
              <a:solidFill>
                <a:schemeClr val="bg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4" name="Picture 2"/>
          <p:cNvPicPr>
            <a:picLocks noChangeAspect="1" noChangeArrowheads="1"/>
          </p:cNvPicPr>
          <p:nvPr/>
        </p:nvPicPr>
        <p:blipFill>
          <a:blip r:embed="rId1" cstate="print"/>
          <a:srcRect/>
          <a:stretch>
            <a:fillRect/>
          </a:stretch>
        </p:blipFill>
        <p:spPr bwMode="auto">
          <a:xfrm>
            <a:off x="-1" y="0"/>
            <a:ext cx="12188825" cy="6858000"/>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73637" y="4661444"/>
            <a:ext cx="5210628" cy="1219715"/>
          </a:xfrm>
        </p:spPr>
        <p:txBody>
          <a:bodyPr>
            <a:normAutofit/>
          </a:bodyPr>
          <a:lstStyle/>
          <a:p>
            <a:r>
              <a:rPr lang="en-US" sz="2800" dirty="0"/>
              <a:t>AWS Core Domain Services</a:t>
            </a:r>
            <a:endParaRPr lang="en-US" sz="2800" dirty="0"/>
          </a:p>
        </p:txBody>
      </p:sp>
      <p:sp>
        <p:nvSpPr>
          <p:cNvPr id="4" name="TextBox 3"/>
          <p:cNvSpPr txBox="1"/>
          <p:nvPr/>
        </p:nvSpPr>
        <p:spPr>
          <a:xfrm>
            <a:off x="6773637" y="2980853"/>
            <a:ext cx="3599088" cy="462434"/>
          </a:xfrm>
          <a:prstGeom prst="rect">
            <a:avLst/>
          </a:prstGeom>
          <a:noFill/>
        </p:spPr>
        <p:txBody>
          <a:bodyPr wrap="square">
            <a:spAutoFit/>
          </a:bodyPr>
          <a:lstStyle/>
          <a:p>
            <a:r>
              <a:rPr lang="en-US" dirty="0">
                <a:solidFill>
                  <a:schemeClr val="bg1"/>
                </a:solidFill>
              </a:rPr>
              <a:t>AWS Compute Service</a:t>
            </a:r>
            <a:endParaRPr lang="en-US" dirty="0">
              <a:solidFill>
                <a:schemeClr val="bg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4" name="Picture 2"/>
          <p:cNvPicPr>
            <a:picLocks noChangeAspect="1" noChangeArrowheads="1"/>
          </p:cNvPicPr>
          <p:nvPr/>
        </p:nvPicPr>
        <p:blipFill>
          <a:blip r:embed="rId1" cstate="print"/>
          <a:srcRect/>
          <a:stretch>
            <a:fillRect/>
          </a:stretch>
        </p:blipFill>
        <p:spPr bwMode="auto">
          <a:xfrm>
            <a:off x="0" y="0"/>
            <a:ext cx="12188825" cy="6858000"/>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4" name="Picture 2"/>
          <p:cNvPicPr>
            <a:picLocks noChangeAspect="1" noChangeArrowheads="1"/>
          </p:cNvPicPr>
          <p:nvPr/>
        </p:nvPicPr>
        <p:blipFill>
          <a:blip r:embed="rId1" cstate="print"/>
          <a:srcRect/>
          <a:stretch>
            <a:fillRect/>
          </a:stretch>
        </p:blipFill>
        <p:spPr bwMode="auto">
          <a:xfrm>
            <a:off x="0" y="0"/>
            <a:ext cx="12188825" cy="685800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sp>
        <p:nvSpPr>
          <p:cNvPr id="4" name="Title 1"/>
          <p:cNvSpPr txBox="1"/>
          <p:nvPr/>
        </p:nvSpPr>
        <p:spPr>
          <a:xfrm>
            <a:off x="1218883" y="274637"/>
            <a:ext cx="10360501" cy="1223963"/>
          </a:xfrm>
          <a:prstGeom prst="rect">
            <a:avLst/>
          </a:prstGeom>
        </p:spPr>
        <p:txBody>
          <a:bodyPr lIns="91440" tIns="45720" rIns="91440" bIns="45720" anchor="t"/>
          <a:lstStyle>
            <a:lvl1pPr algn="ctr" defTabSz="607060" rtl="0" eaLnBrk="1" latinLnBrk="0" hangingPunct="1">
              <a:spcBef>
                <a:spcPct val="0"/>
              </a:spcBef>
              <a:buNone/>
              <a:defRPr sz="5845" kern="1200">
                <a:solidFill>
                  <a:schemeClr val="tx1"/>
                </a:solidFill>
                <a:latin typeface="+mj-lt"/>
                <a:ea typeface="+mj-ea"/>
                <a:cs typeface="+mj-cs"/>
              </a:defRPr>
            </a:lvl1pPr>
          </a:lstStyle>
          <a:p>
            <a:r>
              <a:rPr lang="en-GB" altLang="zh-TW" dirty="0"/>
              <a:t>A Lot of </a:t>
            </a:r>
            <a:r>
              <a:rPr lang="en-GB" dirty="0"/>
              <a:t>Server</a:t>
            </a:r>
            <a:r>
              <a:rPr lang="en-GB" altLang="zh-TW" dirty="0"/>
              <a:t>s/Machines</a:t>
            </a:r>
            <a:r>
              <a:rPr lang="en-GB" dirty="0"/>
              <a:t>... </a:t>
            </a:r>
            <a:endParaRPr lang="en-GB" dirty="0"/>
          </a:p>
        </p:txBody>
      </p:sp>
      <p:sp>
        <p:nvSpPr>
          <p:cNvPr id="5" name="Rectangle 4"/>
          <p:cNvSpPr txBox="1">
            <a:spLocks noChangeArrowheads="1"/>
          </p:cNvSpPr>
          <p:nvPr/>
        </p:nvSpPr>
        <p:spPr>
          <a:xfrm>
            <a:off x="1218883" y="1701797"/>
            <a:ext cx="10360501" cy="4462272"/>
          </a:xfrm>
          <a:prstGeom prst="rect">
            <a:avLst/>
          </a:prstGeom>
        </p:spPr>
        <p:txBody>
          <a:bodyPr/>
          <a:lstStyle>
            <a:lvl1pPr marL="455295" indent="-455295" algn="l" defTabSz="607060" rtl="0" eaLnBrk="1" latinLnBrk="0" hangingPunct="1">
              <a:spcBef>
                <a:spcPct val="20000"/>
              </a:spcBef>
              <a:buFont typeface="Arial" panose="020B0604020202020204"/>
              <a:buChar char="•"/>
              <a:defRPr sz="4250" kern="1200">
                <a:solidFill>
                  <a:schemeClr val="tx1"/>
                </a:solidFill>
                <a:latin typeface="+mn-lt"/>
                <a:ea typeface="+mn-ea"/>
                <a:cs typeface="+mn-cs"/>
              </a:defRPr>
            </a:lvl1pPr>
            <a:lvl2pPr marL="986790" indent="-379730" algn="l" defTabSz="607060" rtl="0" eaLnBrk="1" latinLnBrk="0" hangingPunct="1">
              <a:spcBef>
                <a:spcPct val="20000"/>
              </a:spcBef>
              <a:buFont typeface="Arial" panose="020B0604020202020204"/>
              <a:buChar char="–"/>
              <a:defRPr sz="3720" kern="1200">
                <a:solidFill>
                  <a:schemeClr val="tx1"/>
                </a:solidFill>
                <a:latin typeface="+mn-lt"/>
                <a:ea typeface="+mn-ea"/>
                <a:cs typeface="+mn-cs"/>
              </a:defRPr>
            </a:lvl2pPr>
            <a:lvl3pPr marL="1518285" indent="-303530" algn="l" defTabSz="607060" rtl="0" eaLnBrk="1" latinLnBrk="0" hangingPunct="1">
              <a:spcBef>
                <a:spcPct val="20000"/>
              </a:spcBef>
              <a:buFont typeface="Arial" panose="020B0604020202020204"/>
              <a:buChar char="•"/>
              <a:defRPr sz="3190" kern="1200">
                <a:solidFill>
                  <a:schemeClr val="tx1"/>
                </a:solidFill>
                <a:latin typeface="+mn-lt"/>
                <a:ea typeface="+mn-ea"/>
                <a:cs typeface="+mn-cs"/>
              </a:defRPr>
            </a:lvl3pPr>
            <a:lvl4pPr marL="2125980"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4pPr>
            <a:lvl5pPr marL="2733040"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5pPr>
            <a:lvl6pPr marL="3340735"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6pPr>
            <a:lvl7pPr marL="3947795"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7pPr>
            <a:lvl8pPr marL="4554855"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8pPr>
            <a:lvl9pPr marL="5162550" indent="-303530" algn="l" defTabSz="607060" rtl="0" eaLnBrk="1" latinLnBrk="0" hangingPunct="1">
              <a:spcBef>
                <a:spcPct val="20000"/>
              </a:spcBef>
              <a:buFont typeface="Arial" panose="020B0604020202020204"/>
              <a:buChar char="•"/>
              <a:defRPr sz="2655" kern="1200">
                <a:solidFill>
                  <a:schemeClr val="tx1"/>
                </a:solidFill>
                <a:latin typeface="+mn-lt"/>
                <a:ea typeface="+mn-ea"/>
                <a:cs typeface="+mn-cs"/>
              </a:defRPr>
            </a:lvl9pPr>
          </a:lstStyle>
          <a:p>
            <a:r>
              <a:rPr lang="en-US" altLang="zh-TW" dirty="0"/>
              <a:t>The data-</a:t>
            </a:r>
            <a:r>
              <a:rPr lang="en-US" altLang="zh-TW" dirty="0" err="1"/>
              <a:t>centre</a:t>
            </a:r>
            <a:r>
              <a:rPr lang="en-US" altLang="zh-TW" dirty="0"/>
              <a:t> is </a:t>
            </a:r>
            <a:r>
              <a:rPr lang="en-US" altLang="zh-TW" dirty="0">
                <a:solidFill>
                  <a:schemeClr val="hlink"/>
                </a:solidFill>
              </a:rPr>
              <a:t>FULL</a:t>
            </a:r>
            <a:r>
              <a:rPr lang="en-US" altLang="zh-TW" dirty="0"/>
              <a:t> </a:t>
            </a:r>
            <a:endParaRPr lang="en-US" altLang="zh-TW" dirty="0"/>
          </a:p>
          <a:p>
            <a:pPr lvl="1"/>
            <a:r>
              <a:rPr lang="en-US" altLang="zh-TW" dirty="0"/>
              <a:t>Full of </a:t>
            </a:r>
            <a:r>
              <a:rPr lang="en-US" altLang="zh-TW" u="sng" dirty="0"/>
              <a:t>under utilized</a:t>
            </a:r>
            <a:r>
              <a:rPr lang="en-US" altLang="zh-TW" dirty="0"/>
              <a:t> servers</a:t>
            </a:r>
            <a:endParaRPr lang="en-US" altLang="zh-TW" dirty="0"/>
          </a:p>
          <a:p>
            <a:pPr lvl="1"/>
            <a:r>
              <a:rPr lang="en-US" altLang="zh-TW" dirty="0"/>
              <a:t>Complicate in management </a:t>
            </a:r>
            <a:endParaRPr lang="en-US" altLang="zh-TW" dirty="0"/>
          </a:p>
          <a:p>
            <a:r>
              <a:rPr lang="en-US" altLang="zh-TW" dirty="0"/>
              <a:t>Environmental problem</a:t>
            </a:r>
            <a:endParaRPr lang="en-US" altLang="zh-TW" dirty="0"/>
          </a:p>
          <a:p>
            <a:pPr lvl="1"/>
            <a:r>
              <a:rPr lang="en-US" altLang="zh-TW" dirty="0"/>
              <a:t>Green IT</a:t>
            </a:r>
            <a:endParaRPr lang="en-US" altLang="zh-TW"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additive="base">
                                        <p:cTn id="2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 calcmode="lin" valueType="num">
                                      <p:cBhvr additive="base">
                                        <p:cTn id="3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 calcmode="lin" valueType="num">
                                      <p:cBhvr additive="base">
                                        <p:cTn id="3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4" name="Picture 2"/>
          <p:cNvPicPr>
            <a:picLocks noChangeAspect="1" noChangeArrowheads="1"/>
          </p:cNvPicPr>
          <p:nvPr/>
        </p:nvPicPr>
        <p:blipFill>
          <a:blip r:embed="rId1" cstate="print"/>
          <a:srcRect/>
          <a:stretch>
            <a:fillRect/>
          </a:stretch>
        </p:blipFill>
        <p:spPr bwMode="auto">
          <a:xfrm>
            <a:off x="-1" y="0"/>
            <a:ext cx="12188825" cy="6858000"/>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5" name="Picture 2"/>
          <p:cNvPicPr>
            <a:picLocks noChangeAspect="1" noChangeArrowheads="1"/>
          </p:cNvPicPr>
          <p:nvPr/>
        </p:nvPicPr>
        <p:blipFill>
          <a:blip r:embed="rId1" cstate="print"/>
          <a:srcRect/>
          <a:stretch>
            <a:fillRect/>
          </a:stretch>
        </p:blipFill>
        <p:spPr bwMode="auto">
          <a:xfrm>
            <a:off x="-1" y="-1"/>
            <a:ext cx="12188825" cy="6858001"/>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4" name="Picture 2"/>
          <p:cNvPicPr>
            <a:picLocks noChangeAspect="1" noChangeArrowheads="1"/>
          </p:cNvPicPr>
          <p:nvPr/>
        </p:nvPicPr>
        <p:blipFill>
          <a:blip r:embed="rId1" cstate="print"/>
          <a:srcRect/>
          <a:stretch>
            <a:fillRect/>
          </a:stretch>
        </p:blipFill>
        <p:spPr bwMode="auto">
          <a:xfrm>
            <a:off x="-1" y="0"/>
            <a:ext cx="12188825" cy="6858000"/>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73637" y="4661444"/>
            <a:ext cx="5210628" cy="1219715"/>
          </a:xfrm>
        </p:spPr>
        <p:txBody>
          <a:bodyPr>
            <a:normAutofit/>
          </a:bodyPr>
          <a:lstStyle/>
          <a:p>
            <a:r>
              <a:rPr lang="en-US" sz="2800" dirty="0"/>
              <a:t>AWS Core Domain Services</a:t>
            </a:r>
            <a:endParaRPr lang="en-US" sz="2800" dirty="0"/>
          </a:p>
        </p:txBody>
      </p:sp>
      <p:sp>
        <p:nvSpPr>
          <p:cNvPr id="4" name="TextBox 3"/>
          <p:cNvSpPr txBox="1"/>
          <p:nvPr/>
        </p:nvSpPr>
        <p:spPr>
          <a:xfrm>
            <a:off x="6773637" y="2980853"/>
            <a:ext cx="3599088" cy="462434"/>
          </a:xfrm>
          <a:prstGeom prst="rect">
            <a:avLst/>
          </a:prstGeom>
          <a:noFill/>
        </p:spPr>
        <p:txBody>
          <a:bodyPr wrap="square">
            <a:spAutoFit/>
          </a:bodyPr>
          <a:lstStyle/>
          <a:p>
            <a:r>
              <a:rPr lang="en-US" dirty="0">
                <a:solidFill>
                  <a:schemeClr val="bg1"/>
                </a:solidFill>
              </a:rPr>
              <a:t>AWS Networking Service</a:t>
            </a:r>
            <a:endParaRPr lang="en-US" dirty="0">
              <a:solidFill>
                <a:schemeClr val="bg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4" name="Picture 2"/>
          <p:cNvPicPr>
            <a:picLocks noChangeAspect="1" noChangeArrowheads="1"/>
          </p:cNvPicPr>
          <p:nvPr/>
        </p:nvPicPr>
        <p:blipFill>
          <a:blip r:embed="rId1" cstate="print"/>
          <a:srcRect/>
          <a:stretch>
            <a:fillRect/>
          </a:stretch>
        </p:blipFill>
        <p:spPr bwMode="auto">
          <a:xfrm>
            <a:off x="0" y="0"/>
            <a:ext cx="12239906" cy="6858000"/>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5" name="Picture 2"/>
          <p:cNvPicPr>
            <a:picLocks noChangeAspect="1" noChangeArrowheads="1"/>
          </p:cNvPicPr>
          <p:nvPr/>
        </p:nvPicPr>
        <p:blipFill>
          <a:blip r:embed="rId1" cstate="print"/>
          <a:srcRect/>
          <a:stretch>
            <a:fillRect/>
          </a:stretch>
        </p:blipFill>
        <p:spPr bwMode="auto">
          <a:xfrm>
            <a:off x="-1" y="0"/>
            <a:ext cx="12188825" cy="6858000"/>
          </a:xfrm>
          <a:prstGeom prst="rect">
            <a:avLst/>
          </a:prstGeom>
          <a:noFill/>
          <a:ln w="9525">
            <a:noFill/>
            <a:miter lim="800000"/>
            <a:headEnd/>
            <a:tailEnd/>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4" name="Picture 2"/>
          <p:cNvPicPr>
            <a:picLocks noChangeAspect="1" noChangeArrowheads="1"/>
          </p:cNvPicPr>
          <p:nvPr/>
        </p:nvPicPr>
        <p:blipFill>
          <a:blip r:embed="rId1" cstate="print"/>
          <a:srcRect/>
          <a:stretch>
            <a:fillRect/>
          </a:stretch>
        </p:blipFill>
        <p:spPr bwMode="auto">
          <a:xfrm>
            <a:off x="-1" y="0"/>
            <a:ext cx="12188825" cy="6858000"/>
          </a:xfrm>
          <a:prstGeom prst="rect">
            <a:avLst/>
          </a:prstGeom>
          <a:noFill/>
          <a:ln w="9525">
            <a:noFill/>
            <a:miter lim="800000"/>
            <a:headEnd/>
            <a:tailEnd/>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73637" y="4661444"/>
            <a:ext cx="5210628" cy="1219715"/>
          </a:xfrm>
        </p:spPr>
        <p:txBody>
          <a:bodyPr>
            <a:normAutofit/>
          </a:bodyPr>
          <a:lstStyle/>
          <a:p>
            <a:r>
              <a:rPr lang="en-US" sz="2800" dirty="0"/>
              <a:t>AWS Core Domain Services</a:t>
            </a:r>
            <a:endParaRPr lang="en-US" sz="2800" dirty="0"/>
          </a:p>
        </p:txBody>
      </p:sp>
      <p:sp>
        <p:nvSpPr>
          <p:cNvPr id="4" name="TextBox 3"/>
          <p:cNvSpPr txBox="1"/>
          <p:nvPr/>
        </p:nvSpPr>
        <p:spPr>
          <a:xfrm>
            <a:off x="6773637" y="2980853"/>
            <a:ext cx="3599088" cy="462434"/>
          </a:xfrm>
          <a:prstGeom prst="rect">
            <a:avLst/>
          </a:prstGeom>
          <a:noFill/>
        </p:spPr>
        <p:txBody>
          <a:bodyPr wrap="square">
            <a:spAutoFit/>
          </a:bodyPr>
          <a:lstStyle/>
          <a:p>
            <a:r>
              <a:rPr lang="en-US" dirty="0">
                <a:solidFill>
                  <a:schemeClr val="bg1"/>
                </a:solidFill>
              </a:rPr>
              <a:t>AWS Storage Service</a:t>
            </a:r>
            <a:endParaRPr lang="en-US" dirty="0">
              <a:solidFill>
                <a:schemeClr val="bg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4" name="Picture 2"/>
          <p:cNvPicPr>
            <a:picLocks noChangeAspect="1" noChangeArrowheads="1"/>
          </p:cNvPicPr>
          <p:nvPr/>
        </p:nvPicPr>
        <p:blipFill>
          <a:blip r:embed="rId1" cstate="print"/>
          <a:srcRect/>
          <a:stretch>
            <a:fillRect/>
          </a:stretch>
        </p:blipFill>
        <p:spPr bwMode="auto">
          <a:xfrm>
            <a:off x="0" y="0"/>
            <a:ext cx="12188825" cy="6858000"/>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1" y="6334127"/>
            <a:ext cx="6283713" cy="501649"/>
          </a:xfrm>
        </p:spPr>
        <p:txBody>
          <a:bodyPr/>
          <a:lstStyle/>
          <a:p>
            <a:fld id="{D97C9332-06A4-8741-8892-83C10379AC79}" type="datetime1">
              <a:rPr lang="en-IN" smtClean="0"/>
            </a:fld>
            <a:r>
              <a:rPr lang="en-US"/>
              <a:t> </a:t>
            </a:r>
            <a:r>
              <a:rPr lang="en-US" altLang="en-US"/>
              <a:t>| </a:t>
            </a:r>
            <a:r>
              <a:rPr lang="en-IN" altLang="en-US"/>
              <a:t>© Mphasis 2019  Proprietary and confidential information</a:t>
            </a:r>
            <a:endParaRPr lang="en-US" dirty="0"/>
          </a:p>
        </p:txBody>
      </p:sp>
      <p:sp>
        <p:nvSpPr>
          <p:cNvPr id="3" name="Slide Number Placeholder 2"/>
          <p:cNvSpPr>
            <a:spLocks noGrp="1"/>
          </p:cNvSpPr>
          <p:nvPr>
            <p:ph type="sldNum" sz="quarter" idx="4"/>
          </p:nvPr>
        </p:nvSpPr>
        <p:spPr/>
        <p:txBody>
          <a:bodyPr/>
          <a:lstStyle/>
          <a:p>
            <a:fld id="{1755F6D2-49A6-E64A-811B-3E9DE07970BF}" type="slidenum">
              <a:rPr lang="en-US" smtClean="0"/>
            </a:fld>
            <a:endParaRPr lang="en-US" dirty="0"/>
          </a:p>
        </p:txBody>
      </p:sp>
      <p:pic>
        <p:nvPicPr>
          <p:cNvPr id="4" name="Picture 2"/>
          <p:cNvPicPr>
            <a:picLocks noChangeAspect="1" noChangeArrowheads="1"/>
          </p:cNvPicPr>
          <p:nvPr/>
        </p:nvPicPr>
        <p:blipFill>
          <a:blip r:embed="rId1" cstate="print"/>
          <a:srcRect/>
          <a:stretch>
            <a:fillRect/>
          </a:stretch>
        </p:blipFill>
        <p:spPr bwMode="auto">
          <a:xfrm>
            <a:off x="-1" y="0"/>
            <a:ext cx="12188825" cy="6858000"/>
          </a:xfrm>
          <a:prstGeom prst="rect">
            <a:avLst/>
          </a:prstGeom>
          <a:noFill/>
          <a:ln w="9525">
            <a:noFill/>
            <a:miter lim="800000"/>
            <a:headEnd/>
            <a:tailEnd/>
          </a:ln>
        </p:spPr>
      </p:pic>
    </p:spTree>
  </p:cSld>
  <p:clrMapOvr>
    <a:masterClrMapping/>
  </p:clrMapOvr>
</p:sld>
</file>

<file path=ppt/tags/tag1.xml><?xml version="1.0" encoding="utf-8"?>
<p:tagLst xmlns:p="http://schemas.openxmlformats.org/presentationml/2006/main">
  <p:tag name="TBGORIGWIDTH" val="0"/>
  <p:tag name="TBGORIGHEIGHT" val="460.8"/>
  <p:tag name="TBGORIGTOP" val="66.95126"/>
  <p:tag name="TBGORIGLEFT" val="480"/>
</p:tagLst>
</file>

<file path=ppt/tags/tag2.xml><?xml version="1.0" encoding="utf-8"?>
<p:tagLst xmlns:p="http://schemas.openxmlformats.org/presentationml/2006/main">
  <p:tag name="TBGORIGWIDTH" val="936"/>
  <p:tag name="TBGORIGHEIGHT" val="0"/>
  <p:tag name="TBGORIGTOP" val="312.674"/>
  <p:tag name="TBGORIGLEFT" val="12.63772"/>
</p:tagLst>
</file>

<file path=ppt/tags/tag3.xml><?xml version="1.0" encoding="utf-8"?>
<p:tagLst xmlns:p="http://schemas.openxmlformats.org/presentationml/2006/main">
  <p:tag name="TBGORIGWIDTH" val="0"/>
  <p:tag name="TBGORIGHEIGHT" val="460.8"/>
  <p:tag name="TBGORIGTOP" val="66.95126"/>
  <p:tag name="TBGORIGLEFT" val="480"/>
</p:tagLst>
</file>

<file path=ppt/theme/theme1.xml><?xml version="1.0" encoding="utf-8"?>
<a:theme xmlns:a="http://schemas.openxmlformats.org/drawingml/2006/main" name="Introduction Slid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16318</Words>
  <Application>WPS Presentation</Application>
  <PresentationFormat>Widescreen</PresentationFormat>
  <Paragraphs>963</Paragraphs>
  <Slides>126</Slides>
  <Notes>2</Notes>
  <HiddenSlides>0</HiddenSlides>
  <MMClips>0</MMClips>
  <ScaleCrop>false</ScaleCrop>
  <HeadingPairs>
    <vt:vector size="6" baseType="variant">
      <vt:variant>
        <vt:lpstr>已用的字体</vt:lpstr>
      </vt:variant>
      <vt:variant>
        <vt:i4>36</vt:i4>
      </vt:variant>
      <vt:variant>
        <vt:lpstr>主题</vt:lpstr>
      </vt:variant>
      <vt:variant>
        <vt:i4>3</vt:i4>
      </vt:variant>
      <vt:variant>
        <vt:lpstr>幻灯片标题</vt:lpstr>
      </vt:variant>
      <vt:variant>
        <vt:i4>126</vt:i4>
      </vt:variant>
    </vt:vector>
  </HeadingPairs>
  <TitlesOfParts>
    <vt:vector size="165" baseType="lpstr">
      <vt:lpstr>Arial</vt:lpstr>
      <vt:lpstr>SimSun</vt:lpstr>
      <vt:lpstr>Wingdings</vt:lpstr>
      <vt:lpstr>Arial</vt:lpstr>
      <vt:lpstr>Lato Black</vt:lpstr>
      <vt:lpstr>Segoe Print</vt:lpstr>
      <vt:lpstr>Open Sans Light</vt:lpstr>
      <vt:lpstr>Yu Gothic UI Light</vt:lpstr>
      <vt:lpstr>Lato Bold</vt:lpstr>
      <vt:lpstr>Corbel</vt:lpstr>
      <vt:lpstr>Calibri</vt:lpstr>
      <vt:lpstr>FontAwesome</vt:lpstr>
      <vt:lpstr>MS PGothic</vt:lpstr>
      <vt:lpstr>opensans-Semibold</vt:lpstr>
      <vt:lpstr>Microsoft YaHei</vt:lpstr>
      <vt:lpstr>Arial Unicode MS</vt:lpstr>
      <vt:lpstr>Tahoma</vt:lpstr>
      <vt:lpstr>Segoe UI Light</vt:lpstr>
      <vt:lpstr>Segoe UI</vt:lpstr>
      <vt:lpstr>Times New Roman</vt:lpstr>
      <vt:lpstr>proximanova</vt:lpstr>
      <vt:lpstr>Amazon Ember</vt:lpstr>
      <vt:lpstr>AmazonEmber</vt:lpstr>
      <vt:lpstr>sf pro text</vt:lpstr>
      <vt:lpstr>Helvetica Neue</vt:lpstr>
      <vt:lpstr>Verdana</vt:lpstr>
      <vt:lpstr>Google Sans</vt:lpstr>
      <vt:lpstr>Century Gothic</vt:lpstr>
      <vt:lpstr>Calibri</vt:lpstr>
      <vt:lpstr>Courier New</vt:lpstr>
      <vt:lpstr>var(--devsite-code-font-family)</vt:lpstr>
      <vt:lpstr>AmazonEmberLight</vt:lpstr>
      <vt:lpstr>AmazonEmberBold</vt:lpstr>
      <vt:lpstr>Trebuchet MS</vt:lpstr>
      <vt:lpstr>erdana</vt:lpstr>
      <vt:lpstr>Calibri Light</vt:lpstr>
      <vt:lpstr>Introduction Slide</vt:lpstr>
      <vt:lpstr>Custom Design</vt:lpstr>
      <vt:lpstr>Retrospect</vt:lpstr>
      <vt:lpstr>PowerPoint 演示文稿</vt:lpstr>
      <vt:lpstr>PowerPoint 演示文稿</vt:lpstr>
      <vt:lpstr>PowerPoint 演示文稿</vt:lpstr>
      <vt:lpstr>PowerPoint 演示文稿</vt:lpstr>
      <vt:lpstr>Aws Concepts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Aws Concepts </vt:lpstr>
      <vt:lpstr>PowerPoint 演示文稿</vt:lpstr>
      <vt:lpstr>Aws Concepts </vt:lpstr>
      <vt:lpstr>PowerPoint 演示文稿</vt:lpstr>
      <vt:lpstr>Aws Concepts </vt:lpstr>
      <vt:lpstr>PowerPoint 演示文稿</vt:lpstr>
      <vt:lpstr>PowerPoint 演示文稿</vt:lpstr>
      <vt:lpstr>PowerPoint 演示文稿</vt:lpstr>
      <vt:lpstr>PowerPoint 演示文稿</vt:lpstr>
      <vt:lpstr>PowerPoint 演示文稿</vt:lpstr>
      <vt:lpstr>The History of AWS so far</vt:lpstr>
      <vt:lpstr>PowerPoint 演示文稿</vt:lpstr>
      <vt:lpstr>PowerPoint 演示文稿</vt:lpstr>
      <vt:lpstr>PowerPoint 演示文稿</vt:lpstr>
      <vt:lpstr>AWS – 10,000-foot overview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AWS Core Domain Services</vt:lpstr>
      <vt:lpstr>PowerPoint 演示文稿</vt:lpstr>
      <vt:lpstr>AWS Core Domain Services</vt:lpstr>
      <vt:lpstr>PowerPoint 演示文稿</vt:lpstr>
      <vt:lpstr>PowerPoint 演示文稿</vt:lpstr>
      <vt:lpstr>PowerPoint 演示文稿</vt:lpstr>
      <vt:lpstr>PowerPoint 演示文稿</vt:lpstr>
      <vt:lpstr>PowerPoint 演示文稿</vt:lpstr>
      <vt:lpstr>AWS Core Domain Services</vt:lpstr>
      <vt:lpstr>PowerPoint 演示文稿</vt:lpstr>
      <vt:lpstr>PowerPoint 演示文稿</vt:lpstr>
      <vt:lpstr>PowerPoint 演示文稿</vt:lpstr>
      <vt:lpstr>AWS Core Domain Services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AWS Core Domain Services</vt:lpstr>
      <vt:lpstr>PowerPoint 演示文稿</vt:lpstr>
      <vt:lpstr>PowerPoint 演示文稿</vt:lpstr>
      <vt:lpstr>PowerPoint 演示文稿</vt:lpstr>
      <vt:lpstr>PowerPoint 演示文稿</vt:lpstr>
      <vt:lpstr>PowerPoint 演示文稿</vt:lpstr>
      <vt:lpstr>AWS Core Domain Services</vt:lpstr>
      <vt:lpstr>PowerPoint 演示文稿</vt:lpstr>
      <vt:lpstr>PowerPoint 演示文稿</vt:lpstr>
      <vt:lpstr>PowerPoint 演示文稿</vt:lpstr>
      <vt:lpstr>PowerPoint 演示文稿</vt:lpstr>
      <vt:lpstr>PowerPoint 演示文稿</vt:lpstr>
      <vt:lpstr>PowerPoint 演示文稿</vt:lpstr>
      <vt:lpstr>AWS Core Domain Services</vt:lpstr>
      <vt:lpstr>PowerPoint 演示文稿</vt:lpstr>
      <vt:lpstr>AWS Core Domain Services</vt:lpstr>
      <vt:lpstr>PowerPoint 演示文稿</vt:lpstr>
      <vt:lpstr>PowerPoint 演示文稿</vt:lpstr>
      <vt:lpstr>PowerPoint 演示文稿</vt:lpstr>
    </vt:vector>
  </TitlesOfParts>
  <Company>Gutenberg Communication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Mphasis Corporate</dc:title>
  <dc:creator>Rakschit Bhardwaj</dc:creator>
  <cp:lastModifiedBy>keerti</cp:lastModifiedBy>
  <cp:revision>944</cp:revision>
  <dcterms:created xsi:type="dcterms:W3CDTF">2016-03-05T14:38:00Z</dcterms:created>
  <dcterms:modified xsi:type="dcterms:W3CDTF">2023-02-17T03:49:40Z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Destination">
    <vt:lpwstr>Creative Market</vt:lpwstr>
  </property>
  <property fmtid="{D5CDD505-2E9C-101B-9397-08002B2CF9AE}" pid="4" name="ContentTypeId">
    <vt:lpwstr>0x010100E22AA6060E3B5347A8EAE41FFD6098A6</vt:lpwstr>
  </property>
  <property fmtid="{D5CDD505-2E9C-101B-9397-08002B2CF9AE}" pid="5" name="ICV">
    <vt:lpwstr>4C4B470283344746B2EBC6A0B3E23705</vt:lpwstr>
  </property>
  <property fmtid="{D5CDD505-2E9C-101B-9397-08002B2CF9AE}" pid="6" name="KSOProductBuildVer">
    <vt:lpwstr>1033-11.2.0.11440</vt:lpwstr>
  </property>
</Properties>
</file>